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4"/>
  </p:notesMasterIdLst>
  <p:sldIdLst>
    <p:sldId id="256" r:id="rId5"/>
    <p:sldId id="263" r:id="rId6"/>
    <p:sldId id="269" r:id="rId7"/>
    <p:sldId id="268" r:id="rId8"/>
    <p:sldId id="258" r:id="rId9"/>
    <p:sldId id="261"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853"/>
    <a:srgbClr val="8F8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C4CB8-D446-9EC9-3AA8-3F8EBE10E97C}" v="5177" dt="2023-03-10T21:24:01.961"/>
    <p1510:client id="{C0738179-3812-4BB1-8A22-838618A27EE0}" v="4" dt="2021-07-01T12:24:21.583"/>
    <p1510:client id="{E1D8B76E-FBC6-C0F8-AFB1-45AB5AFC80C6}" v="4" dt="2023-03-13T22:27:28.42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697238"/>
              <a:satOff val="49357"/>
              <a:lumOff val="17458"/>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rgbClr val="239290"/>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239290"/>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75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1143000" y="685800"/>
            <a:ext cx="4572000" cy="3429000"/>
          </a:xfrm>
          <a:prstGeom prst="rect">
            <a:avLst/>
          </a:prstGeom>
        </p:spPr>
        <p:txBody>
          <a:bodyPr/>
          <a:lstStyle/>
          <a:p>
            <a:endParaRPr/>
          </a:p>
        </p:txBody>
      </p:sp>
      <p:sp>
        <p:nvSpPr>
          <p:cNvPr id="204" name="Shape 2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ntro Slide 1">
    <p:spTree>
      <p:nvGrpSpPr>
        <p:cNvPr id="1" name=""/>
        <p:cNvGrpSpPr/>
        <p:nvPr/>
      </p:nvGrpSpPr>
      <p:grpSpPr>
        <a:xfrm>
          <a:off x="0" y="0"/>
          <a:ext cx="0" cy="0"/>
          <a:chOff x="0" y="0"/>
          <a:chExt cx="0" cy="0"/>
        </a:xfrm>
      </p:grpSpPr>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Title Placeholder 12"/>
          <p:cNvSpPr>
            <a:spLocks noGrp="1"/>
          </p:cNvSpPr>
          <p:nvPr>
            <p:ph type="title"/>
          </p:nvPr>
        </p:nvSpPr>
        <p:spPr>
          <a:xfrm>
            <a:off x="1913860" y="2176278"/>
            <a:ext cx="8463517" cy="4671090"/>
          </a:xfrm>
          <a:prstGeom prst="rect">
            <a:avLst/>
          </a:prstGeom>
        </p:spPr>
        <p:txBody>
          <a:bodyPr vert="horz" lIns="91440" tIns="45720" rIns="91440" bIns="45720" rtlCol="0" anchor="ctr">
            <a:noAutofit/>
          </a:bodyPr>
          <a:lstStyle>
            <a:lvl1pPr>
              <a:defRPr sz="7200"/>
            </a:lvl1pPr>
          </a:lstStyle>
          <a:p>
            <a:r>
              <a:rPr lang="en-US" dirty="0"/>
              <a:t>Click to edit Master title style</a:t>
            </a:r>
          </a:p>
        </p:txBody>
      </p:sp>
      <p:sp>
        <p:nvSpPr>
          <p:cNvPr id="4" name="Text Placeholder 3"/>
          <p:cNvSpPr>
            <a:spLocks noGrp="1"/>
          </p:cNvSpPr>
          <p:nvPr>
            <p:ph type="body" sz="quarter" idx="10" hasCustomPrompt="1"/>
          </p:nvPr>
        </p:nvSpPr>
        <p:spPr>
          <a:xfrm>
            <a:off x="1914525" y="9043469"/>
            <a:ext cx="8462963" cy="2668443"/>
          </a:xfrm>
        </p:spPr>
        <p:txBody>
          <a:bodyPr/>
          <a:lstStyle>
            <a:lvl1pPr marL="0" indent="0">
              <a:lnSpc>
                <a:spcPct val="100000"/>
              </a:lnSpc>
              <a:spcBef>
                <a:spcPts val="600"/>
              </a:spcBef>
              <a:buNone/>
              <a:defRPr baseline="0"/>
            </a:lvl1pPr>
          </a:lstStyle>
          <a:p>
            <a:pPr lvl="0"/>
            <a:r>
              <a:rPr lang="en-US" dirty="0"/>
              <a:t>Presentation subhead if needed</a:t>
            </a:r>
          </a:p>
          <a:p>
            <a:pPr lvl="0"/>
            <a:r>
              <a:rPr lang="en-US" dirty="0"/>
              <a:t>Date: Month XX, 2021</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ext Slide 3">
    <p:spTree>
      <p:nvGrpSpPr>
        <p:cNvPr id="1" name=""/>
        <p:cNvGrpSpPr/>
        <p:nvPr/>
      </p:nvGrpSpPr>
      <p:grpSpPr>
        <a:xfrm>
          <a:off x="0" y="0"/>
          <a:ext cx="0" cy="0"/>
          <a:chOff x="0" y="0"/>
          <a:chExt cx="0" cy="0"/>
        </a:xfrm>
      </p:grpSpPr>
      <p:pic>
        <p:nvPicPr>
          <p:cNvPr id="155" name="Image" descr="Image"/>
          <p:cNvPicPr>
            <a:picLocks noChangeAspect="1"/>
          </p:cNvPicPr>
          <p:nvPr/>
        </p:nvPicPr>
        <p:blipFill>
          <a:blip r:embed="rId2"/>
          <a:srcRect l="20092" t="14874" r="18513" b="22830"/>
          <a:stretch>
            <a:fillRect/>
          </a:stretch>
        </p:blipFill>
        <p:spPr>
          <a:xfrm>
            <a:off x="-1155155" y="-88676"/>
            <a:ext cx="12425558" cy="12172490"/>
          </a:xfrm>
          <a:prstGeom prst="rect">
            <a:avLst/>
          </a:prstGeom>
          <a:ln w="12700">
            <a:miter lim="400000"/>
          </a:ln>
        </p:spPr>
      </p:pic>
      <p:grpSp>
        <p:nvGrpSpPr>
          <p:cNvPr id="159" name="Group"/>
          <p:cNvGrpSpPr/>
          <p:nvPr/>
        </p:nvGrpSpPr>
        <p:grpSpPr>
          <a:xfrm>
            <a:off x="-8467" y="12081933"/>
            <a:ext cx="24400935" cy="1753399"/>
            <a:chOff x="0" y="0"/>
            <a:chExt cx="24400933" cy="1753397"/>
          </a:xfrm>
        </p:grpSpPr>
        <p:sp>
          <p:nvSpPr>
            <p:cNvPr id="157"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58"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sp>
        <p:nvSpPr>
          <p:cNvPr id="160" name="Square"/>
          <p:cNvSpPr/>
          <p:nvPr/>
        </p:nvSpPr>
        <p:spPr>
          <a:xfrm>
            <a:off x="4924387" y="2486360"/>
            <a:ext cx="7506757" cy="7508700"/>
          </a:xfrm>
          <a:prstGeom prst="rect">
            <a:avLst/>
          </a:prstGeom>
          <a:solidFill>
            <a:schemeClr val="accent4"/>
          </a:solidFill>
          <a:ln w="12700">
            <a:miter lim="400000"/>
          </a:ln>
        </p:spPr>
        <p:txBody>
          <a:bodyPr lIns="50800" tIns="50800" rIns="50800" bIns="50800" anchor="ctr"/>
          <a:lstStyle/>
          <a:p>
            <a:pPr algn="l" defTabSz="1130300">
              <a:lnSpc>
                <a:spcPct val="100000"/>
              </a:lnSpc>
              <a:defRPr sz="3400">
                <a:solidFill>
                  <a:srgbClr val="343434"/>
                </a:solidFill>
                <a:latin typeface="Graphik"/>
                <a:ea typeface="Graphik"/>
                <a:cs typeface="Graphik"/>
                <a:sym typeface="Graphik"/>
              </a:defRPr>
            </a:pPr>
            <a:endParaRPr/>
          </a:p>
        </p:txBody>
      </p:sp>
      <p:sp>
        <p:nvSpPr>
          <p:cNvPr id="162" name="Line"/>
          <p:cNvSpPr/>
          <p:nvPr/>
        </p:nvSpPr>
        <p:spPr>
          <a:xfrm>
            <a:off x="6760965" y="7811539"/>
            <a:ext cx="1530035"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endParaRP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Title Placeholder 12"/>
          <p:cNvSpPr>
            <a:spLocks noGrp="1"/>
          </p:cNvSpPr>
          <p:nvPr>
            <p:ph type="title"/>
          </p:nvPr>
        </p:nvSpPr>
        <p:spPr>
          <a:xfrm>
            <a:off x="6653298" y="4023397"/>
            <a:ext cx="5510350" cy="3317479"/>
          </a:xfrm>
          <a:prstGeom prst="rect">
            <a:avLst/>
          </a:prstGeom>
        </p:spPr>
        <p:txBody>
          <a:bodyPr vert="horz" lIns="91440" tIns="45720" rIns="91440" bIns="45720" rtlCol="0" anchor="b">
            <a:noAutofit/>
          </a:bodyPr>
          <a:lstStyle>
            <a:lvl1pPr algn="l">
              <a:defRPr sz="7200">
                <a:solidFill>
                  <a:schemeClr val="bg1"/>
                </a:solidFill>
              </a:defRPr>
            </a:lvl1pPr>
          </a:lstStyle>
          <a:p>
            <a:r>
              <a:rPr lang="en-US" dirty="0"/>
              <a:t>Click to edit Master title style</a:t>
            </a:r>
          </a:p>
        </p:txBody>
      </p:sp>
      <p:sp>
        <p:nvSpPr>
          <p:cNvPr id="15" name="Text Placeholder 2"/>
          <p:cNvSpPr>
            <a:spLocks noGrp="1"/>
          </p:cNvSpPr>
          <p:nvPr>
            <p:ph type="body" sz="quarter" idx="10"/>
          </p:nvPr>
        </p:nvSpPr>
        <p:spPr>
          <a:xfrm>
            <a:off x="14718837" y="3728489"/>
            <a:ext cx="7965656" cy="4947678"/>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End Slide">
    <p:spTree>
      <p:nvGrpSpPr>
        <p:cNvPr id="1" name=""/>
        <p:cNvGrpSpPr/>
        <p:nvPr/>
      </p:nvGrpSpPr>
      <p:grpSpPr>
        <a:xfrm>
          <a:off x="0" y="0"/>
          <a:ext cx="0" cy="0"/>
          <a:chOff x="0" y="0"/>
          <a:chExt cx="0" cy="0"/>
        </a:xfrm>
      </p:grpSpPr>
      <p:grpSp>
        <p:nvGrpSpPr>
          <p:cNvPr id="180" name="Group"/>
          <p:cNvGrpSpPr/>
          <p:nvPr/>
        </p:nvGrpSpPr>
        <p:grpSpPr>
          <a:xfrm>
            <a:off x="-8467" y="-13209"/>
            <a:ext cx="24491456" cy="13848540"/>
            <a:chOff x="0" y="0"/>
            <a:chExt cx="24491455" cy="13848539"/>
          </a:xfrm>
        </p:grpSpPr>
        <p:grpSp>
          <p:nvGrpSpPr>
            <p:cNvPr id="173" name="Group"/>
            <p:cNvGrpSpPr/>
            <p:nvPr/>
          </p:nvGrpSpPr>
          <p:grpSpPr>
            <a:xfrm>
              <a:off x="0" y="12095141"/>
              <a:ext cx="24400934" cy="1753399"/>
              <a:chOff x="0" y="0"/>
              <a:chExt cx="24400933" cy="1753397"/>
            </a:xfrm>
          </p:grpSpPr>
          <p:sp>
            <p:nvSpPr>
              <p:cNvPr id="171"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72" name="Central_Logo_Horiz_CMYK.ai" descr="Central_Logo_Horiz_CMYK.ai"/>
              <p:cNvPicPr>
                <a:picLocks noChangeAspect="1"/>
              </p:cNvPicPr>
              <p:nvPr/>
            </p:nvPicPr>
            <p:blipFill>
              <a:blip r:embed="rId2"/>
              <a:stretch>
                <a:fillRect/>
              </a:stretch>
            </p:blipFill>
            <p:spPr>
              <a:xfrm>
                <a:off x="21411925" y="427074"/>
                <a:ext cx="2580806" cy="749301"/>
              </a:xfrm>
              <a:prstGeom prst="rect">
                <a:avLst/>
              </a:prstGeom>
              <a:ln w="12700" cap="flat">
                <a:noFill/>
                <a:miter lim="400000"/>
              </a:ln>
              <a:effectLst/>
            </p:spPr>
          </p:pic>
        </p:grpSp>
        <p:sp>
          <p:nvSpPr>
            <p:cNvPr id="174" name="Thank You"/>
            <p:cNvSpPr txBox="1"/>
            <p:nvPr/>
          </p:nvSpPr>
          <p:spPr>
            <a:xfrm>
              <a:off x="2410544" y="3023576"/>
              <a:ext cx="5502860" cy="1193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7200">
                  <a:solidFill>
                    <a:schemeClr val="accent6">
                      <a:lumOff val="16316"/>
                    </a:schemeClr>
                  </a:solidFill>
                  <a:latin typeface="Polyphonic Wide"/>
                  <a:ea typeface="Polyphonic Wide"/>
                  <a:cs typeface="Polyphonic Wide"/>
                  <a:sym typeface="Polyphonic Wide"/>
                </a:defRPr>
              </a:lvl1pPr>
            </a:lstStyle>
            <a:p>
              <a:r>
                <a:rPr dirty="0"/>
                <a:t>Thank You</a:t>
              </a:r>
            </a:p>
          </p:txBody>
        </p:sp>
        <p:sp>
          <p:nvSpPr>
            <p:cNvPr id="175" name="Line"/>
            <p:cNvSpPr/>
            <p:nvPr/>
          </p:nvSpPr>
          <p:spPr>
            <a:xfrm flipV="1">
              <a:off x="1834243" y="1697507"/>
              <a:ext cx="1" cy="10398203"/>
            </a:xfrm>
            <a:prstGeom prst="line">
              <a:avLst/>
            </a:prstGeom>
            <a:noFill/>
            <a:ln w="25400" cap="flat">
              <a:solidFill>
                <a:schemeClr val="accent6">
                  <a:lumOff val="16316"/>
                  <a:alpha val="14915"/>
                </a:schemeClr>
              </a:solidFill>
              <a:prstDash val="solid"/>
              <a:miter lim="400000"/>
            </a:ln>
            <a:effectLst/>
          </p:spPr>
          <p:txBody>
            <a:bodyPr wrap="square" lIns="50800" tIns="50800" rIns="50800" bIns="50800" numCol="1" anchor="ctr">
              <a:noAutofit/>
            </a:bodyPr>
            <a:lstStyle/>
            <a:p>
              <a:endParaRPr/>
            </a:p>
          </p:txBody>
        </p:sp>
        <p:pic>
          <p:nvPicPr>
            <p:cNvPr id="176" name="wood.psd" descr="wood.psd"/>
            <p:cNvPicPr>
              <a:picLocks noChangeAspect="1"/>
            </p:cNvPicPr>
            <p:nvPr/>
          </p:nvPicPr>
          <p:blipFill>
            <a:blip r:embed="rId3"/>
            <a:srcRect l="20484" t="29687" r="6982" b="35631"/>
            <a:stretch>
              <a:fillRect/>
            </a:stretch>
          </p:blipFill>
          <p:spPr>
            <a:xfrm>
              <a:off x="10685011" y="7344795"/>
              <a:ext cx="13686660" cy="4756896"/>
            </a:xfrm>
            <a:prstGeom prst="rect">
              <a:avLst/>
            </a:prstGeom>
            <a:ln w="12700" cap="flat">
              <a:noFill/>
              <a:miter lim="400000"/>
            </a:ln>
            <a:effectLst/>
          </p:spPr>
        </p:pic>
        <p:pic>
          <p:nvPicPr>
            <p:cNvPr id="177" name="carolinie-cavalli-Qw3w0oBH63s-unsplash copy.jpg" descr="carolinie-cavalli-Qw3w0oBH63s-unsplash copy.jpg"/>
            <p:cNvPicPr>
              <a:picLocks noChangeAspect="1"/>
            </p:cNvPicPr>
            <p:nvPr/>
          </p:nvPicPr>
          <p:blipFill>
            <a:blip r:embed="rId4"/>
            <a:srcRect l="6012" t="21493" r="60654" b="33883"/>
            <a:stretch>
              <a:fillRect/>
            </a:stretch>
          </p:blipFill>
          <p:spPr>
            <a:xfrm>
              <a:off x="19087835" y="7344794"/>
              <a:ext cx="5330180" cy="4756897"/>
            </a:xfrm>
            <a:prstGeom prst="rect">
              <a:avLst/>
            </a:prstGeom>
            <a:ln w="12700" cap="flat">
              <a:noFill/>
              <a:miter lim="400000"/>
            </a:ln>
            <a:effectLst/>
          </p:spPr>
        </p:pic>
        <p:sp>
          <p:nvSpPr>
            <p:cNvPr id="178" name="Rectangle"/>
            <p:cNvSpPr/>
            <p:nvPr/>
          </p:nvSpPr>
          <p:spPr>
            <a:xfrm>
              <a:off x="10685011" y="0"/>
              <a:ext cx="13806445" cy="8417099"/>
            </a:xfrm>
            <a:prstGeom prst="rect">
              <a:avLst/>
            </a:prstGeom>
            <a:solidFill>
              <a:schemeClr val="accent4"/>
            </a:solidFill>
            <a:ln w="12700" cap="flat">
              <a:noFill/>
              <a:miter lim="400000"/>
            </a:ln>
            <a:effectLst/>
          </p:spPr>
          <p:txBody>
            <a:bodyPr wrap="square" lIns="50800" tIns="50800" rIns="50800" bIns="50800" numCol="1" anchor="ctr">
              <a:noAutofit/>
            </a:bodyPr>
            <a:lstStyle/>
            <a:p>
              <a:pPr algn="r" defTabSz="1130300">
                <a:lnSpc>
                  <a:spcPct val="100000"/>
                </a:lnSpc>
                <a:defRPr sz="3200">
                  <a:solidFill>
                    <a:srgbClr val="343434"/>
                  </a:solidFill>
                  <a:latin typeface="Graphik"/>
                  <a:ea typeface="Graphik"/>
                  <a:cs typeface="Graphik"/>
                  <a:sym typeface="Graphik"/>
                </a:defRPr>
              </a:pPr>
              <a:endParaRPr/>
            </a:p>
          </p:txBody>
        </p:sp>
        <p:pic>
          <p:nvPicPr>
            <p:cNvPr id="179" name="Image" descr="Image"/>
            <p:cNvPicPr>
              <a:picLocks noChangeAspect="1"/>
            </p:cNvPicPr>
            <p:nvPr/>
          </p:nvPicPr>
          <p:blipFill>
            <a:blip r:embed="rId5"/>
            <a:stretch>
              <a:fillRect/>
            </a:stretch>
          </p:blipFill>
          <p:spPr>
            <a:xfrm>
              <a:off x="10685011" y="11950"/>
              <a:ext cx="8538786" cy="9693140"/>
            </a:xfrm>
            <a:prstGeom prst="rect">
              <a:avLst/>
            </a:prstGeom>
            <a:ln w="12700" cap="flat">
              <a:noFill/>
              <a:miter lim="400000"/>
            </a:ln>
            <a:effectLst/>
          </p:spPr>
        </p:pic>
      </p:grpSp>
      <p:sp>
        <p:nvSpPr>
          <p:cNvPr id="1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d Slide - Gold">
    <p:spTree>
      <p:nvGrpSpPr>
        <p:cNvPr id="1" name=""/>
        <p:cNvGrpSpPr/>
        <p:nvPr/>
      </p:nvGrpSpPr>
      <p:grpSpPr>
        <a:xfrm>
          <a:off x="0" y="0"/>
          <a:ext cx="0" cy="0"/>
          <a:chOff x="0" y="0"/>
          <a:chExt cx="0" cy="0"/>
        </a:xfrm>
      </p:grpSpPr>
      <p:grpSp>
        <p:nvGrpSpPr>
          <p:cNvPr id="196" name="Group"/>
          <p:cNvGrpSpPr/>
          <p:nvPr/>
        </p:nvGrpSpPr>
        <p:grpSpPr>
          <a:xfrm>
            <a:off x="-8467" y="-59776"/>
            <a:ext cx="24405106" cy="14005321"/>
            <a:chOff x="0" y="0"/>
            <a:chExt cx="24405105" cy="14005319"/>
          </a:xfrm>
        </p:grpSpPr>
        <p:pic>
          <p:nvPicPr>
            <p:cNvPr id="188" name="sean-robertson-nws6JU1-ZX0-unsplash.jpg" descr="sean-robertson-nws6JU1-ZX0-unsplash.jpg"/>
            <p:cNvPicPr>
              <a:picLocks noChangeAspect="1"/>
            </p:cNvPicPr>
            <p:nvPr/>
          </p:nvPicPr>
          <p:blipFill>
            <a:blip r:embed="rId2"/>
            <a:srcRect l="15782" t="29496" b="7664"/>
            <a:stretch>
              <a:fillRect/>
            </a:stretch>
          </p:blipFill>
          <p:spPr>
            <a:xfrm>
              <a:off x="8029" y="0"/>
              <a:ext cx="24397077" cy="12135976"/>
            </a:xfrm>
            <a:prstGeom prst="rect">
              <a:avLst/>
            </a:prstGeom>
            <a:ln w="12700" cap="flat">
              <a:noFill/>
              <a:miter lim="400000"/>
            </a:ln>
            <a:effectLst/>
          </p:spPr>
        </p:pic>
        <p:grpSp>
          <p:nvGrpSpPr>
            <p:cNvPr id="191" name="Group"/>
            <p:cNvGrpSpPr/>
            <p:nvPr/>
          </p:nvGrpSpPr>
          <p:grpSpPr>
            <a:xfrm>
              <a:off x="0" y="12141708"/>
              <a:ext cx="24400934" cy="1753399"/>
              <a:chOff x="0" y="0"/>
              <a:chExt cx="24400933" cy="1753397"/>
            </a:xfrm>
          </p:grpSpPr>
          <p:sp>
            <p:nvSpPr>
              <p:cNvPr id="189"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90"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grpSp>
          <p:nvGrpSpPr>
            <p:cNvPr id="194" name="Group"/>
            <p:cNvGrpSpPr/>
            <p:nvPr/>
          </p:nvGrpSpPr>
          <p:grpSpPr>
            <a:xfrm>
              <a:off x="15385711" y="5521242"/>
              <a:ext cx="5502860" cy="1561166"/>
              <a:chOff x="0" y="0"/>
              <a:chExt cx="5502859" cy="1561164"/>
            </a:xfrm>
          </p:grpSpPr>
          <p:sp>
            <p:nvSpPr>
              <p:cNvPr id="192" name="Thank You"/>
              <p:cNvSpPr txBox="1"/>
              <p:nvPr/>
            </p:nvSpPr>
            <p:spPr>
              <a:xfrm>
                <a:off x="0" y="0"/>
                <a:ext cx="5502860" cy="1193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defRPr sz="7200">
                    <a:solidFill>
                      <a:srgbClr val="FFFFFF"/>
                    </a:solidFill>
                    <a:latin typeface="Polyphonic Wide"/>
                    <a:ea typeface="Polyphonic Wide"/>
                    <a:cs typeface="Polyphonic Wide"/>
                    <a:sym typeface="Polyphonic Wide"/>
                  </a:defRPr>
                </a:lvl1pPr>
              </a:lstStyle>
              <a:p>
                <a:r>
                  <a:rPr dirty="0"/>
                  <a:t>Thank You</a:t>
                </a:r>
              </a:p>
            </p:txBody>
          </p:sp>
          <p:sp>
            <p:nvSpPr>
              <p:cNvPr id="193" name="Line"/>
              <p:cNvSpPr/>
              <p:nvPr/>
            </p:nvSpPr>
            <p:spPr>
              <a:xfrm>
                <a:off x="68381" y="1561164"/>
                <a:ext cx="1530036"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endParaRPr/>
              </a:p>
            </p:txBody>
          </p:sp>
        </p:grpSp>
        <p:pic>
          <p:nvPicPr>
            <p:cNvPr id="195" name="Image" descr="Image"/>
            <p:cNvPicPr>
              <a:picLocks noChangeAspect="1"/>
            </p:cNvPicPr>
            <p:nvPr/>
          </p:nvPicPr>
          <p:blipFill>
            <a:blip r:embed="rId4">
              <a:alphaModFix amt="44758"/>
            </a:blip>
            <a:stretch>
              <a:fillRect/>
            </a:stretch>
          </p:blipFill>
          <p:spPr>
            <a:xfrm>
              <a:off x="8466" y="23070"/>
              <a:ext cx="12317106" cy="13982250"/>
            </a:xfrm>
            <a:prstGeom prst="rect">
              <a:avLst/>
            </a:prstGeom>
            <a:ln w="12700" cap="flat">
              <a:noFill/>
              <a:miter lim="400000"/>
            </a:ln>
            <a:effectLst/>
          </p:spPr>
        </p:pic>
      </p:grpSp>
      <p:sp>
        <p:nvSpPr>
          <p:cNvPr id="1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Intro Slide - Gold">
    <p:spTree>
      <p:nvGrpSpPr>
        <p:cNvPr id="1" name=""/>
        <p:cNvGrpSpPr/>
        <p:nvPr/>
      </p:nvGrpSpPr>
      <p:grpSpPr>
        <a:xfrm>
          <a:off x="0" y="0"/>
          <a:ext cx="0" cy="0"/>
          <a:chOff x="0" y="0"/>
          <a:chExt cx="0" cy="0"/>
        </a:xfrm>
      </p:grpSpPr>
      <p:grpSp>
        <p:nvGrpSpPr>
          <p:cNvPr id="37" name="Group"/>
          <p:cNvGrpSpPr/>
          <p:nvPr/>
        </p:nvGrpSpPr>
        <p:grpSpPr>
          <a:xfrm>
            <a:off x="-8468" y="-59776"/>
            <a:ext cx="24405109" cy="14005322"/>
            <a:chOff x="0" y="0"/>
            <a:chExt cx="24405106" cy="14005320"/>
          </a:xfrm>
        </p:grpSpPr>
        <p:pic>
          <p:nvPicPr>
            <p:cNvPr id="29" name="sean-robertson-nws6JU1-ZX0-unsplash.jpg" descr="sean-robertson-nws6JU1-ZX0-unsplash.jpg"/>
            <p:cNvPicPr>
              <a:picLocks noChangeAspect="1"/>
            </p:cNvPicPr>
            <p:nvPr userDrawn="1"/>
          </p:nvPicPr>
          <p:blipFill>
            <a:blip r:embed="rId2"/>
            <a:srcRect l="15782" t="29496" b="7664"/>
            <a:stretch>
              <a:fillRect/>
            </a:stretch>
          </p:blipFill>
          <p:spPr>
            <a:xfrm>
              <a:off x="8029" y="0"/>
              <a:ext cx="24397077" cy="12135976"/>
            </a:xfrm>
            <a:prstGeom prst="rect">
              <a:avLst/>
            </a:prstGeom>
            <a:ln w="12700" cap="flat">
              <a:noFill/>
              <a:miter lim="400000"/>
            </a:ln>
            <a:effectLst/>
          </p:spPr>
        </p:pic>
        <p:grpSp>
          <p:nvGrpSpPr>
            <p:cNvPr id="32" name="Group"/>
            <p:cNvGrpSpPr/>
            <p:nvPr/>
          </p:nvGrpSpPr>
          <p:grpSpPr>
            <a:xfrm>
              <a:off x="0" y="12141708"/>
              <a:ext cx="24400934" cy="1753399"/>
              <a:chOff x="0" y="0"/>
              <a:chExt cx="24400933" cy="1753397"/>
            </a:xfrm>
          </p:grpSpPr>
          <p:sp>
            <p:nvSpPr>
              <p:cNvPr id="30"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31"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sp>
          <p:nvSpPr>
            <p:cNvPr id="35" name="Line"/>
            <p:cNvSpPr/>
            <p:nvPr/>
          </p:nvSpPr>
          <p:spPr>
            <a:xfrm>
              <a:off x="15454092" y="7082407"/>
              <a:ext cx="1530035" cy="1"/>
            </a:xfrm>
            <a:prstGeom prst="line">
              <a:avLst/>
            </a:prstGeom>
            <a:noFill/>
            <a:ln w="25400" cap="flat">
              <a:solidFill>
                <a:srgbClr val="FFFFFF"/>
              </a:solidFill>
              <a:prstDash val="solid"/>
              <a:miter lim="400000"/>
            </a:ln>
            <a:effectLst/>
          </p:spPr>
          <p:txBody>
            <a:bodyPr wrap="square" lIns="50800" tIns="50800" rIns="50800" bIns="50800" numCol="1" anchor="ctr">
              <a:noAutofit/>
            </a:bodyPr>
            <a:lstStyle/>
            <a:p>
              <a:endParaRPr/>
            </a:p>
          </p:txBody>
        </p:sp>
        <p:pic>
          <p:nvPicPr>
            <p:cNvPr id="36" name="Image" descr="Image"/>
            <p:cNvPicPr>
              <a:picLocks noChangeAspect="1"/>
            </p:cNvPicPr>
            <p:nvPr/>
          </p:nvPicPr>
          <p:blipFill>
            <a:blip r:embed="rId4">
              <a:alphaModFix amt="44758"/>
            </a:blip>
            <a:stretch>
              <a:fillRect/>
            </a:stretch>
          </p:blipFill>
          <p:spPr>
            <a:xfrm>
              <a:off x="8466" y="23070"/>
              <a:ext cx="12317106" cy="13982250"/>
            </a:xfrm>
            <a:prstGeom prst="rect">
              <a:avLst/>
            </a:prstGeom>
            <a:ln w="12700" cap="flat">
              <a:noFill/>
              <a:miter lim="400000"/>
            </a:ln>
            <a:effectLst/>
          </p:spPr>
        </p:pic>
      </p:gr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Title Placeholder 12"/>
          <p:cNvSpPr>
            <a:spLocks noGrp="1"/>
          </p:cNvSpPr>
          <p:nvPr>
            <p:ph type="title"/>
          </p:nvPr>
        </p:nvSpPr>
        <p:spPr>
          <a:xfrm>
            <a:off x="15098220" y="3705152"/>
            <a:ext cx="8463517" cy="3317479"/>
          </a:xfrm>
          <a:prstGeom prst="rect">
            <a:avLst/>
          </a:prstGeom>
        </p:spPr>
        <p:txBody>
          <a:bodyPr vert="horz" lIns="91440" tIns="45720" rIns="91440" bIns="45720" rtlCol="0" anchor="b">
            <a:noAutofit/>
          </a:bodyPr>
          <a:lstStyle>
            <a:lvl1pPr algn="l">
              <a:defRPr sz="7200">
                <a:solidFill>
                  <a:schemeClr val="bg1"/>
                </a:solidFill>
              </a:defRPr>
            </a:lvl1pPr>
          </a:lstStyle>
          <a:p>
            <a:r>
              <a:rPr lang="en-US" dirty="0"/>
              <a:t>Click to edit Master title style</a:t>
            </a:r>
          </a:p>
        </p:txBody>
      </p:sp>
      <p:sp>
        <p:nvSpPr>
          <p:cNvPr id="16" name="Text Placeholder 3"/>
          <p:cNvSpPr>
            <a:spLocks noGrp="1"/>
          </p:cNvSpPr>
          <p:nvPr>
            <p:ph type="body" sz="quarter" idx="10" hasCustomPrompt="1"/>
          </p:nvPr>
        </p:nvSpPr>
        <p:spPr>
          <a:xfrm>
            <a:off x="15322014" y="7604184"/>
            <a:ext cx="8462963" cy="2668443"/>
          </a:xfrm>
        </p:spPr>
        <p:txBody>
          <a:bodyPr/>
          <a:lstStyle>
            <a:lvl1pPr marL="0" indent="0">
              <a:lnSpc>
                <a:spcPct val="100000"/>
              </a:lnSpc>
              <a:spcBef>
                <a:spcPts val="600"/>
              </a:spcBef>
              <a:buNone/>
              <a:defRPr baseline="0">
                <a:solidFill>
                  <a:schemeClr val="bg1"/>
                </a:solidFill>
              </a:defRPr>
            </a:lvl1pPr>
          </a:lstStyle>
          <a:p>
            <a:pPr lvl="0"/>
            <a:r>
              <a:rPr lang="en-US" dirty="0"/>
              <a:t>Presentation subhead if needed</a:t>
            </a:r>
          </a:p>
          <a:p>
            <a:pPr lvl="0"/>
            <a:r>
              <a:rPr lang="en-US" dirty="0"/>
              <a:t>Date: Month XX, 2021</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vider Slide  1">
    <p:spTree>
      <p:nvGrpSpPr>
        <p:cNvPr id="1" name=""/>
        <p:cNvGrpSpPr/>
        <p:nvPr/>
      </p:nvGrpSpPr>
      <p:grpSpPr>
        <a:xfrm>
          <a:off x="0" y="0"/>
          <a:ext cx="0" cy="0"/>
          <a:chOff x="0" y="0"/>
          <a:chExt cx="0" cy="0"/>
        </a:xfrm>
      </p:grpSpPr>
      <p:grpSp>
        <p:nvGrpSpPr>
          <p:cNvPr id="47" name="Group"/>
          <p:cNvGrpSpPr/>
          <p:nvPr/>
        </p:nvGrpSpPr>
        <p:grpSpPr>
          <a:xfrm>
            <a:off x="-54488" y="-580930"/>
            <a:ext cx="24492977" cy="12700579"/>
            <a:chOff x="0" y="0"/>
            <a:chExt cx="24492976" cy="12700578"/>
          </a:xfrm>
        </p:grpSpPr>
        <p:pic>
          <p:nvPicPr>
            <p:cNvPr id="45" name="Image" descr="Image"/>
            <p:cNvPicPr>
              <a:picLocks noChangeAspect="1"/>
            </p:cNvPicPr>
            <p:nvPr/>
          </p:nvPicPr>
          <p:blipFill>
            <a:blip r:embed="rId2"/>
            <a:srcRect l="20092" t="14874" r="18513" b="22830"/>
            <a:stretch>
              <a:fillRect/>
            </a:stretch>
          </p:blipFill>
          <p:spPr>
            <a:xfrm>
              <a:off x="0" y="0"/>
              <a:ext cx="12964627" cy="12700579"/>
            </a:xfrm>
            <a:prstGeom prst="rect">
              <a:avLst/>
            </a:prstGeom>
            <a:ln w="12700" cap="flat">
              <a:noFill/>
              <a:miter lim="400000"/>
            </a:ln>
            <a:effectLst/>
          </p:spPr>
        </p:pic>
        <p:pic>
          <p:nvPicPr>
            <p:cNvPr id="46" name="Image" descr="Image"/>
            <p:cNvPicPr>
              <a:picLocks noChangeAspect="1"/>
            </p:cNvPicPr>
            <p:nvPr/>
          </p:nvPicPr>
          <p:blipFill>
            <a:blip r:embed="rId2"/>
            <a:srcRect l="20092" t="14874" r="18513" b="22830"/>
            <a:stretch>
              <a:fillRect/>
            </a:stretch>
          </p:blipFill>
          <p:spPr>
            <a:xfrm flipH="1">
              <a:off x="11528349" y="0"/>
              <a:ext cx="12964628" cy="12700579"/>
            </a:xfrm>
            <a:prstGeom prst="rect">
              <a:avLst/>
            </a:prstGeom>
            <a:ln w="12700" cap="flat">
              <a:noFill/>
              <a:miter lim="400000"/>
            </a:ln>
            <a:effectLst/>
          </p:spPr>
        </p:pic>
      </p:grpSp>
      <p:grpSp>
        <p:nvGrpSpPr>
          <p:cNvPr id="50" name="Group"/>
          <p:cNvGrpSpPr/>
          <p:nvPr/>
        </p:nvGrpSpPr>
        <p:grpSpPr>
          <a:xfrm>
            <a:off x="-8467" y="12081933"/>
            <a:ext cx="24400935" cy="1753398"/>
            <a:chOff x="0" y="0"/>
            <a:chExt cx="24400933" cy="1753397"/>
          </a:xfrm>
        </p:grpSpPr>
        <p:sp>
          <p:nvSpPr>
            <p:cNvPr id="48"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49"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 name="Title Placeholder 12"/>
          <p:cNvSpPr>
            <a:spLocks noGrp="1"/>
          </p:cNvSpPr>
          <p:nvPr>
            <p:ph type="title" hasCustomPrompt="1"/>
          </p:nvPr>
        </p:nvSpPr>
        <p:spPr>
          <a:xfrm>
            <a:off x="2700671" y="3749893"/>
            <a:ext cx="18883422" cy="4671090"/>
          </a:xfrm>
          <a:prstGeom prst="rect">
            <a:avLst/>
          </a:prstGeom>
        </p:spPr>
        <p:txBody>
          <a:bodyPr vert="horz" lIns="91440" tIns="45720" rIns="91440" bIns="45720" rtlCol="0" anchor="ctr">
            <a:noAutofit/>
          </a:bodyPr>
          <a:lstStyle>
            <a:lvl1pPr>
              <a:defRPr sz="7200">
                <a:solidFill>
                  <a:schemeClr val="bg1"/>
                </a:solidFill>
              </a:defRPr>
            </a:lvl1pPr>
          </a:lstStyle>
          <a:p>
            <a:r>
              <a:rPr lang="en-US" dirty="0"/>
              <a:t>Section Name Here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pic>
        <p:nvPicPr>
          <p:cNvPr id="59" name="carolinie-cavalli-Qw3w0oBH63s-unsplash copy.jpg" descr="carolinie-cavalli-Qw3w0oBH63s-unsplash copy.jpg"/>
          <p:cNvPicPr>
            <a:picLocks noChangeAspect="1"/>
          </p:cNvPicPr>
          <p:nvPr/>
        </p:nvPicPr>
        <p:blipFill>
          <a:blip r:embed="rId2"/>
          <a:srcRect l="467" t="31135" r="54636" b="35530"/>
          <a:stretch>
            <a:fillRect/>
          </a:stretch>
        </p:blipFill>
        <p:spPr>
          <a:xfrm>
            <a:off x="-50780" y="-1863"/>
            <a:ext cx="24489269" cy="12121512"/>
          </a:xfrm>
          <a:prstGeom prst="rect">
            <a:avLst/>
          </a:prstGeom>
          <a:ln w="12700">
            <a:miter lim="400000"/>
          </a:ln>
        </p:spPr>
      </p:pic>
      <p:sp>
        <p:nvSpPr>
          <p:cNvPr id="60" name="Rectangle"/>
          <p:cNvSpPr/>
          <p:nvPr/>
        </p:nvSpPr>
        <p:spPr>
          <a:xfrm>
            <a:off x="-6184" y="-1863"/>
            <a:ext cx="24489173" cy="12121357"/>
          </a:xfrm>
          <a:prstGeom prst="rect">
            <a:avLst/>
          </a:prstGeom>
          <a:solidFill>
            <a:schemeClr val="accent2">
              <a:alpha val="31495"/>
            </a:schemeClr>
          </a:solidFill>
          <a:ln w="12700">
            <a:miter lim="400000"/>
          </a:ln>
        </p:spPr>
        <p:txBody>
          <a:bodyPr lIns="50800" tIns="50800" rIns="50800" bIns="50800" anchor="ctr"/>
          <a:lstStyle/>
          <a:p>
            <a:pPr algn="r" defTabSz="1130300">
              <a:lnSpc>
                <a:spcPct val="100000"/>
              </a:lnSpc>
              <a:defRPr sz="3200">
                <a:solidFill>
                  <a:srgbClr val="343434"/>
                </a:solidFill>
                <a:latin typeface="Graphik"/>
                <a:ea typeface="Graphik"/>
                <a:cs typeface="Graphik"/>
                <a:sym typeface="Graphik"/>
              </a:defRPr>
            </a:pPr>
            <a:endParaRPr/>
          </a:p>
        </p:txBody>
      </p:sp>
      <p:grpSp>
        <p:nvGrpSpPr>
          <p:cNvPr id="63" name="Group"/>
          <p:cNvGrpSpPr/>
          <p:nvPr/>
        </p:nvGrpSpPr>
        <p:grpSpPr>
          <a:xfrm>
            <a:off x="-8467" y="12081933"/>
            <a:ext cx="24400935" cy="1753398"/>
            <a:chOff x="0" y="0"/>
            <a:chExt cx="24400933" cy="1753397"/>
          </a:xfrm>
        </p:grpSpPr>
        <p:sp>
          <p:nvSpPr>
            <p:cNvPr id="61"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62"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Title Placeholder 12"/>
          <p:cNvSpPr>
            <a:spLocks noGrp="1"/>
          </p:cNvSpPr>
          <p:nvPr>
            <p:ph type="title" hasCustomPrompt="1"/>
          </p:nvPr>
        </p:nvSpPr>
        <p:spPr>
          <a:xfrm>
            <a:off x="2700671" y="3749893"/>
            <a:ext cx="18883422" cy="4671090"/>
          </a:xfrm>
          <a:prstGeom prst="rect">
            <a:avLst/>
          </a:prstGeom>
        </p:spPr>
        <p:txBody>
          <a:bodyPr vert="horz" lIns="91440" tIns="45720" rIns="91440" bIns="45720" rtlCol="0" anchor="ctr">
            <a:noAutofit/>
          </a:bodyPr>
          <a:lstStyle>
            <a:lvl1pPr>
              <a:defRPr sz="7200">
                <a:solidFill>
                  <a:schemeClr val="bg1"/>
                </a:solidFill>
              </a:defRPr>
            </a:lvl1pPr>
          </a:lstStyle>
          <a:p>
            <a:r>
              <a:rPr lang="en-US" dirty="0"/>
              <a:t>Section Name Here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Image Slide 1">
    <p:spTree>
      <p:nvGrpSpPr>
        <p:cNvPr id="1" name=""/>
        <p:cNvGrpSpPr/>
        <p:nvPr/>
      </p:nvGrpSpPr>
      <p:grpSpPr>
        <a:xfrm>
          <a:off x="0" y="0"/>
          <a:ext cx="0" cy="0"/>
          <a:chOff x="0" y="0"/>
          <a:chExt cx="0" cy="0"/>
        </a:xfrm>
      </p:grpSpPr>
      <p:pic>
        <p:nvPicPr>
          <p:cNvPr id="72" name="wood.psd" descr="wood.psd"/>
          <p:cNvPicPr>
            <a:picLocks noChangeAspect="1"/>
          </p:cNvPicPr>
          <p:nvPr/>
        </p:nvPicPr>
        <p:blipFill>
          <a:blip r:embed="rId2"/>
          <a:srcRect l="46008" t="5703" r="24743" b="5703"/>
          <a:stretch>
            <a:fillRect/>
          </a:stretch>
        </p:blipFill>
        <p:spPr>
          <a:xfrm>
            <a:off x="-22534" y="-42334"/>
            <a:ext cx="5518766" cy="12151539"/>
          </a:xfrm>
          <a:prstGeom prst="rect">
            <a:avLst/>
          </a:prstGeom>
          <a:ln w="12700">
            <a:miter lim="400000"/>
          </a:ln>
        </p:spPr>
      </p:pic>
      <p:sp>
        <p:nvSpPr>
          <p:cNvPr id="74" name="Line"/>
          <p:cNvSpPr/>
          <p:nvPr/>
        </p:nvSpPr>
        <p:spPr>
          <a:xfrm>
            <a:off x="9986765" y="4178300"/>
            <a:ext cx="1530036" cy="0"/>
          </a:xfrm>
          <a:prstGeom prst="line">
            <a:avLst/>
          </a:prstGeom>
          <a:ln w="25400">
            <a:solidFill>
              <a:schemeClr val="accent6">
                <a:lumOff val="16316"/>
              </a:schemeClr>
            </a:solidFill>
            <a:miter lim="400000"/>
          </a:ln>
        </p:spPr>
        <p:txBody>
          <a:bodyPr lIns="50800" tIns="50800" rIns="50800" bIns="50800" anchor="ctr"/>
          <a:lstStyle/>
          <a:p>
            <a:endParaRPr/>
          </a:p>
        </p:txBody>
      </p:sp>
      <p:grpSp>
        <p:nvGrpSpPr>
          <p:cNvPr id="79" name="Group"/>
          <p:cNvGrpSpPr/>
          <p:nvPr/>
        </p:nvGrpSpPr>
        <p:grpSpPr>
          <a:xfrm>
            <a:off x="-8467" y="12081933"/>
            <a:ext cx="24400935" cy="1753398"/>
            <a:chOff x="0" y="0"/>
            <a:chExt cx="24400933" cy="1753397"/>
          </a:xfrm>
        </p:grpSpPr>
        <p:sp>
          <p:nvSpPr>
            <p:cNvPr id="77"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78"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3" name="Text Placeholder 2"/>
          <p:cNvSpPr>
            <a:spLocks noGrp="1"/>
          </p:cNvSpPr>
          <p:nvPr>
            <p:ph type="body" sz="quarter" idx="10"/>
          </p:nvPr>
        </p:nvSpPr>
        <p:spPr>
          <a:xfrm>
            <a:off x="9986963" y="5124450"/>
            <a:ext cx="10917237" cy="4083050"/>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4"/>
          <p:cNvSpPr>
            <a:spLocks noGrp="1"/>
          </p:cNvSpPr>
          <p:nvPr>
            <p:ph type="pic" sz="quarter" idx="11" hasCustomPrompt="1"/>
          </p:nvPr>
        </p:nvSpPr>
        <p:spPr>
          <a:xfrm>
            <a:off x="2262188" y="1706563"/>
            <a:ext cx="6550025" cy="8655050"/>
          </a:xfrm>
          <a:solidFill>
            <a:schemeClr val="bg1">
              <a:lumMod val="95000"/>
            </a:schemeClr>
          </a:solidFill>
        </p:spPr>
        <p:txBody>
          <a:bodyPr/>
          <a:lstStyle>
            <a:lvl1pPr marL="0" indent="0">
              <a:buNone/>
              <a:defRPr baseline="0"/>
            </a:lvl1pPr>
          </a:lstStyle>
          <a:p>
            <a:r>
              <a:rPr lang="en-US" dirty="0"/>
              <a:t>Click to add picture</a:t>
            </a:r>
          </a:p>
        </p:txBody>
      </p:sp>
      <p:sp>
        <p:nvSpPr>
          <p:cNvPr id="18" name="Title Placeholder 12"/>
          <p:cNvSpPr>
            <a:spLocks noGrp="1"/>
          </p:cNvSpPr>
          <p:nvPr>
            <p:ph type="title"/>
          </p:nvPr>
        </p:nvSpPr>
        <p:spPr>
          <a:xfrm>
            <a:off x="9930808" y="1552353"/>
            <a:ext cx="14053458" cy="2305657"/>
          </a:xfrm>
          <a:prstGeom prst="rect">
            <a:avLst/>
          </a:prstGeom>
        </p:spPr>
        <p:txBody>
          <a:bodyPr vert="horz" lIns="91440" tIns="45720" rIns="91440" bIns="45720" rtlCol="0" anchor="b">
            <a:noAutofit/>
          </a:bodyPr>
          <a:lstStyle>
            <a:lvl1pPr algn="l">
              <a:defRPr sz="7200"/>
            </a:lvl1pPr>
          </a:lstStyle>
          <a:p>
            <a:r>
              <a:rPr lang="en-US" dirty="0"/>
              <a:t>Click to edit Master title style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Image Slide 2">
    <p:spTree>
      <p:nvGrpSpPr>
        <p:cNvPr id="1" name=""/>
        <p:cNvGrpSpPr/>
        <p:nvPr/>
      </p:nvGrpSpPr>
      <p:grpSpPr>
        <a:xfrm>
          <a:off x="0" y="0"/>
          <a:ext cx="0" cy="0"/>
          <a:chOff x="0" y="0"/>
          <a:chExt cx="0" cy="0"/>
        </a:xfrm>
      </p:grpSpPr>
      <p:sp>
        <p:nvSpPr>
          <p:cNvPr id="87" name="Rectangle"/>
          <p:cNvSpPr/>
          <p:nvPr/>
        </p:nvSpPr>
        <p:spPr>
          <a:xfrm>
            <a:off x="18237283" y="-28249"/>
            <a:ext cx="6146718" cy="6154733"/>
          </a:xfrm>
          <a:prstGeom prst="rect">
            <a:avLst/>
          </a:prstGeom>
          <a:solidFill>
            <a:schemeClr val="accent4">
              <a:hueOff val="366030"/>
              <a:satOff val="38579"/>
              <a:lumOff val="12938"/>
            </a:schemeClr>
          </a:solidFill>
          <a:ln w="12700" cap="flat">
            <a:noFill/>
            <a:miter lim="400000"/>
          </a:ln>
          <a:effectLst/>
        </p:spPr>
        <p:txBody>
          <a:bodyPr wrap="square" lIns="50800" tIns="50800" rIns="50800" bIns="50800" numCol="1" anchor="ctr">
            <a:noAutofit/>
          </a:bodyPr>
          <a:lstStyle/>
          <a:p>
            <a:pPr algn="l" defTabSz="1130300">
              <a:lnSpc>
                <a:spcPct val="100000"/>
              </a:lnSpc>
              <a:defRPr sz="3400">
                <a:solidFill>
                  <a:srgbClr val="343434"/>
                </a:solidFill>
                <a:latin typeface="Graphik"/>
                <a:ea typeface="Graphik"/>
                <a:cs typeface="Graphik"/>
                <a:sym typeface="Graphik"/>
              </a:defRPr>
            </a:pPr>
            <a:endParaRPr/>
          </a:p>
        </p:txBody>
      </p:sp>
      <p:grpSp>
        <p:nvGrpSpPr>
          <p:cNvPr id="91" name="Group"/>
          <p:cNvGrpSpPr/>
          <p:nvPr/>
        </p:nvGrpSpPr>
        <p:grpSpPr>
          <a:xfrm>
            <a:off x="-8467" y="12081934"/>
            <a:ext cx="24400936" cy="1753399"/>
            <a:chOff x="0" y="0"/>
            <a:chExt cx="24400933" cy="1753397"/>
          </a:xfrm>
        </p:grpSpPr>
        <p:sp>
          <p:nvSpPr>
            <p:cNvPr id="89"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90" name="Central_Logo_Horiz_CMYK.ai" descr="Central_Logo_Horiz_CMYK.ai"/>
            <p:cNvPicPr>
              <a:picLocks noChangeAspect="1"/>
            </p:cNvPicPr>
            <p:nvPr/>
          </p:nvPicPr>
          <p:blipFill>
            <a:blip r:embed="rId2"/>
            <a:stretch>
              <a:fillRect/>
            </a:stretch>
          </p:blipFill>
          <p:spPr>
            <a:xfrm>
              <a:off x="21411925" y="427074"/>
              <a:ext cx="2580806" cy="749301"/>
            </a:xfrm>
            <a:prstGeom prst="rect">
              <a:avLst/>
            </a:prstGeom>
            <a:ln w="12700" cap="flat">
              <a:noFill/>
              <a:miter lim="400000"/>
            </a:ln>
            <a:effectLst/>
          </p:spPr>
        </p:pic>
      </p:grpSp>
      <p:sp>
        <p:nvSpPr>
          <p:cNvPr id="93" name="Line"/>
          <p:cNvSpPr/>
          <p:nvPr/>
        </p:nvSpPr>
        <p:spPr>
          <a:xfrm>
            <a:off x="2459898" y="5722199"/>
            <a:ext cx="1530035" cy="1"/>
          </a:xfrm>
          <a:prstGeom prst="line">
            <a:avLst/>
          </a:prstGeom>
          <a:noFill/>
          <a:ln w="25400" cap="flat">
            <a:solidFill>
              <a:schemeClr val="accent6">
                <a:lumOff val="16316"/>
              </a:schemeClr>
            </a:solidFill>
            <a:prstDash val="solid"/>
            <a:miter lim="400000"/>
          </a:ln>
          <a:effectLst/>
        </p:spPr>
        <p:txBody>
          <a:bodyPr wrap="square" lIns="50800" tIns="50800" rIns="50800" bIns="50800" numCol="1" anchor="ctr">
            <a:noAutofit/>
          </a:bodyPr>
          <a:lstStyle/>
          <a:p>
            <a:endParaRPr/>
          </a:p>
        </p:txBody>
      </p:sp>
      <p:sp>
        <p:nvSpPr>
          <p:cNvPr id="97" name="Slide Number"/>
          <p:cNvSpPr txBox="1">
            <a:spLocks noGrp="1"/>
          </p:cNvSpPr>
          <p:nvPr userDrawn="1">
            <p:ph type="sldNum" sz="quarter" idx="2"/>
          </p:nvPr>
        </p:nvSpPr>
        <p:spPr>
          <a:prstGeom prst="rect">
            <a:avLst/>
          </a:prstGeom>
        </p:spPr>
        <p:txBody>
          <a:bodyPr/>
          <a:lstStyle/>
          <a:p>
            <a:fld id="{86CB4B4D-7CA3-9044-876B-883B54F8677D}" type="slidenum">
              <a:t>‹#›</a:t>
            </a:fld>
            <a:endParaRPr/>
          </a:p>
        </p:txBody>
      </p:sp>
      <p:sp>
        <p:nvSpPr>
          <p:cNvPr id="14" name="Title Placeholder 12"/>
          <p:cNvSpPr>
            <a:spLocks noGrp="1"/>
          </p:cNvSpPr>
          <p:nvPr userDrawn="1">
            <p:ph type="title"/>
          </p:nvPr>
        </p:nvSpPr>
        <p:spPr>
          <a:xfrm>
            <a:off x="2442965" y="3049117"/>
            <a:ext cx="9558534" cy="2305657"/>
          </a:xfrm>
          <a:prstGeom prst="rect">
            <a:avLst/>
          </a:prstGeom>
        </p:spPr>
        <p:txBody>
          <a:bodyPr vert="horz" lIns="91440" tIns="45720" rIns="91440" bIns="45720" rtlCol="0" anchor="b">
            <a:noAutofit/>
          </a:bodyPr>
          <a:lstStyle>
            <a:lvl1pPr algn="l">
              <a:defRPr sz="7200"/>
            </a:lvl1pPr>
          </a:lstStyle>
          <a:p>
            <a:r>
              <a:rPr lang="en-US" dirty="0"/>
              <a:t>Click to edit Master title style</a:t>
            </a:r>
          </a:p>
        </p:txBody>
      </p:sp>
      <p:sp>
        <p:nvSpPr>
          <p:cNvPr id="16" name="Text Placeholder 2"/>
          <p:cNvSpPr>
            <a:spLocks noGrp="1"/>
          </p:cNvSpPr>
          <p:nvPr userDrawn="1">
            <p:ph type="body" sz="quarter" idx="10"/>
          </p:nvPr>
        </p:nvSpPr>
        <p:spPr>
          <a:xfrm>
            <a:off x="2442966" y="6853294"/>
            <a:ext cx="9558534" cy="4083050"/>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4"/>
          <p:cNvSpPr>
            <a:spLocks noGrp="1"/>
          </p:cNvSpPr>
          <p:nvPr>
            <p:ph type="pic" sz="quarter" idx="11" hasCustomPrompt="1"/>
          </p:nvPr>
        </p:nvSpPr>
        <p:spPr>
          <a:xfrm>
            <a:off x="13147277" y="925331"/>
            <a:ext cx="10359131" cy="10342965"/>
          </a:xfrm>
          <a:solidFill>
            <a:schemeClr val="bg1">
              <a:lumMod val="95000"/>
            </a:schemeClr>
          </a:solidFill>
        </p:spPr>
        <p:txBody>
          <a:bodyPr/>
          <a:lstStyle>
            <a:lvl1pPr marL="0" indent="0">
              <a:buNone/>
              <a:defRPr baseline="0"/>
            </a:lvl1pPr>
          </a:lstStyle>
          <a:p>
            <a:r>
              <a:rPr lang="en-US" dirty="0"/>
              <a:t>Click to add picture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mage Slide 3">
    <p:spTree>
      <p:nvGrpSpPr>
        <p:cNvPr id="1" name=""/>
        <p:cNvGrpSpPr/>
        <p:nvPr/>
      </p:nvGrpSpPr>
      <p:grpSpPr>
        <a:xfrm>
          <a:off x="0" y="0"/>
          <a:ext cx="0" cy="0"/>
          <a:chOff x="0" y="0"/>
          <a:chExt cx="0" cy="0"/>
        </a:xfrm>
      </p:grpSpPr>
      <p:sp>
        <p:nvSpPr>
          <p:cNvPr id="104" name="Rectangle"/>
          <p:cNvSpPr/>
          <p:nvPr/>
        </p:nvSpPr>
        <p:spPr>
          <a:xfrm>
            <a:off x="-1" y="5923817"/>
            <a:ext cx="6146718" cy="6154733"/>
          </a:xfrm>
          <a:prstGeom prst="rect">
            <a:avLst/>
          </a:prstGeom>
          <a:solidFill>
            <a:schemeClr val="accent2"/>
          </a:solidFill>
          <a:ln w="12700" cap="flat">
            <a:noFill/>
            <a:miter lim="400000"/>
          </a:ln>
          <a:effectLst/>
        </p:spPr>
        <p:txBody>
          <a:bodyPr wrap="square" lIns="50800" tIns="50800" rIns="50800" bIns="50800" numCol="1" anchor="ctr">
            <a:noAutofit/>
          </a:bodyPr>
          <a:lstStyle/>
          <a:p>
            <a:pPr algn="l" defTabSz="1130300">
              <a:lnSpc>
                <a:spcPct val="100000"/>
              </a:lnSpc>
              <a:defRPr sz="3400">
                <a:solidFill>
                  <a:schemeClr val="accent2"/>
                </a:solidFill>
                <a:latin typeface="Graphik"/>
                <a:ea typeface="Graphik"/>
                <a:cs typeface="Graphik"/>
                <a:sym typeface="Graphik"/>
              </a:defRPr>
            </a:pPr>
            <a:endParaRPr/>
          </a:p>
        </p:txBody>
      </p:sp>
      <p:grpSp>
        <p:nvGrpSpPr>
          <p:cNvPr id="108" name="Group"/>
          <p:cNvGrpSpPr/>
          <p:nvPr/>
        </p:nvGrpSpPr>
        <p:grpSpPr>
          <a:xfrm>
            <a:off x="-8467" y="12081933"/>
            <a:ext cx="24400936" cy="1753399"/>
            <a:chOff x="0" y="0"/>
            <a:chExt cx="24400933" cy="1753397"/>
          </a:xfrm>
        </p:grpSpPr>
        <p:sp>
          <p:nvSpPr>
            <p:cNvPr id="106"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07" name="Central_Logo_Horiz_CMYK.ai" descr="Central_Logo_Horiz_CMYK.ai"/>
            <p:cNvPicPr>
              <a:picLocks noChangeAspect="1"/>
            </p:cNvPicPr>
            <p:nvPr/>
          </p:nvPicPr>
          <p:blipFill>
            <a:blip r:embed="rId2"/>
            <a:stretch>
              <a:fillRect/>
            </a:stretch>
          </p:blipFill>
          <p:spPr>
            <a:xfrm>
              <a:off x="21411925" y="427074"/>
              <a:ext cx="2580806" cy="749301"/>
            </a:xfrm>
            <a:prstGeom prst="rect">
              <a:avLst/>
            </a:prstGeom>
            <a:ln w="12700" cap="flat">
              <a:noFill/>
              <a:miter lim="400000"/>
            </a:ln>
            <a:effectLst/>
          </p:spPr>
        </p:pic>
      </p:gr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Picture Placeholder 4"/>
          <p:cNvSpPr>
            <a:spLocks noGrp="1"/>
          </p:cNvSpPr>
          <p:nvPr>
            <p:ph type="pic" sz="quarter" idx="11" hasCustomPrompt="1"/>
          </p:nvPr>
        </p:nvSpPr>
        <p:spPr>
          <a:xfrm>
            <a:off x="856325" y="921950"/>
            <a:ext cx="10359131" cy="10342965"/>
          </a:xfrm>
          <a:solidFill>
            <a:schemeClr val="bg1">
              <a:lumMod val="95000"/>
            </a:schemeClr>
          </a:solidFill>
        </p:spPr>
        <p:txBody>
          <a:bodyPr/>
          <a:lstStyle>
            <a:lvl1pPr marL="0" indent="0">
              <a:buNone/>
              <a:defRPr baseline="0"/>
            </a:lvl1pPr>
          </a:lstStyle>
          <a:p>
            <a:r>
              <a:rPr lang="en-US" dirty="0"/>
              <a:t>Click to add picture</a:t>
            </a:r>
          </a:p>
        </p:txBody>
      </p:sp>
      <p:sp>
        <p:nvSpPr>
          <p:cNvPr id="21" name="Line"/>
          <p:cNvSpPr/>
          <p:nvPr userDrawn="1"/>
        </p:nvSpPr>
        <p:spPr>
          <a:xfrm>
            <a:off x="14060482" y="5722199"/>
            <a:ext cx="1530035" cy="1"/>
          </a:xfrm>
          <a:prstGeom prst="line">
            <a:avLst/>
          </a:prstGeom>
          <a:noFill/>
          <a:ln w="25400" cap="flat">
            <a:solidFill>
              <a:schemeClr val="accent6">
                <a:lumOff val="16316"/>
              </a:schemeClr>
            </a:solidFill>
            <a:prstDash val="solid"/>
            <a:miter lim="400000"/>
          </a:ln>
          <a:effectLst/>
        </p:spPr>
        <p:txBody>
          <a:bodyPr wrap="square" lIns="50800" tIns="50800" rIns="50800" bIns="50800" numCol="1" anchor="ctr">
            <a:noAutofit/>
          </a:bodyPr>
          <a:lstStyle/>
          <a:p>
            <a:endParaRPr/>
          </a:p>
        </p:txBody>
      </p:sp>
      <p:sp>
        <p:nvSpPr>
          <p:cNvPr id="22" name="Title Placeholder 12"/>
          <p:cNvSpPr>
            <a:spLocks noGrp="1"/>
          </p:cNvSpPr>
          <p:nvPr>
            <p:ph type="title"/>
          </p:nvPr>
        </p:nvSpPr>
        <p:spPr>
          <a:xfrm>
            <a:off x="14043549" y="3049117"/>
            <a:ext cx="9558534" cy="2305657"/>
          </a:xfrm>
          <a:prstGeom prst="rect">
            <a:avLst/>
          </a:prstGeom>
        </p:spPr>
        <p:txBody>
          <a:bodyPr vert="horz" lIns="91440" tIns="45720" rIns="91440" bIns="45720" rtlCol="0" anchor="b">
            <a:noAutofit/>
          </a:bodyPr>
          <a:lstStyle>
            <a:lvl1pPr algn="l">
              <a:defRPr sz="7200"/>
            </a:lvl1pPr>
          </a:lstStyle>
          <a:p>
            <a:r>
              <a:rPr lang="en-US" dirty="0"/>
              <a:t>Click to edit Master title style</a:t>
            </a:r>
          </a:p>
        </p:txBody>
      </p:sp>
      <p:sp>
        <p:nvSpPr>
          <p:cNvPr id="23" name="Text Placeholder 2"/>
          <p:cNvSpPr>
            <a:spLocks noGrp="1"/>
          </p:cNvSpPr>
          <p:nvPr>
            <p:ph type="body" sz="quarter" idx="10"/>
          </p:nvPr>
        </p:nvSpPr>
        <p:spPr>
          <a:xfrm>
            <a:off x="14043550" y="6853294"/>
            <a:ext cx="9558534" cy="4083050"/>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ext Slide 1">
    <p:spTree>
      <p:nvGrpSpPr>
        <p:cNvPr id="1" name=""/>
        <p:cNvGrpSpPr/>
        <p:nvPr/>
      </p:nvGrpSpPr>
      <p:grpSpPr>
        <a:xfrm>
          <a:off x="0" y="0"/>
          <a:ext cx="0" cy="0"/>
          <a:chOff x="0" y="0"/>
          <a:chExt cx="0" cy="0"/>
        </a:xfrm>
      </p:grpSpPr>
      <p:grpSp>
        <p:nvGrpSpPr>
          <p:cNvPr id="130" name="Group"/>
          <p:cNvGrpSpPr/>
          <p:nvPr/>
        </p:nvGrpSpPr>
        <p:grpSpPr>
          <a:xfrm>
            <a:off x="-8467" y="-98206"/>
            <a:ext cx="24605759" cy="13933538"/>
            <a:chOff x="0" y="0"/>
            <a:chExt cx="24605758" cy="13933536"/>
          </a:xfrm>
        </p:grpSpPr>
        <p:sp>
          <p:nvSpPr>
            <p:cNvPr id="121" name="Rectangle"/>
            <p:cNvSpPr/>
            <p:nvPr/>
          </p:nvSpPr>
          <p:spPr>
            <a:xfrm>
              <a:off x="18864753" y="1578168"/>
              <a:ext cx="5553114" cy="10629242"/>
            </a:xfrm>
            <a:prstGeom prst="rect">
              <a:avLst/>
            </a:prstGeom>
            <a:solidFill>
              <a:schemeClr val="accent4">
                <a:hueOff val="366030"/>
                <a:satOff val="38579"/>
                <a:lumOff val="12938"/>
              </a:schemeClr>
            </a:solidFill>
            <a:ln w="12700" cap="flat">
              <a:noFill/>
              <a:miter lim="400000"/>
            </a:ln>
            <a:effectLst/>
          </p:spPr>
          <p:txBody>
            <a:bodyPr wrap="square" lIns="50800" tIns="50800" rIns="50800" bIns="50800" numCol="1" anchor="ctr">
              <a:noAutofit/>
            </a:bodyPr>
            <a:lstStyle/>
            <a:p>
              <a:pPr algn="l" defTabSz="1130300">
                <a:lnSpc>
                  <a:spcPct val="100000"/>
                </a:lnSpc>
                <a:defRPr sz="3400">
                  <a:solidFill>
                    <a:srgbClr val="343434"/>
                  </a:solidFill>
                  <a:latin typeface="Graphik"/>
                  <a:ea typeface="Graphik"/>
                  <a:cs typeface="Graphik"/>
                  <a:sym typeface="Graphik"/>
                </a:defRPr>
              </a:pPr>
              <a:endParaRPr/>
            </a:p>
          </p:txBody>
        </p:sp>
        <p:pic>
          <p:nvPicPr>
            <p:cNvPr id="122" name="wood.psd" descr="wood.psd"/>
            <p:cNvPicPr>
              <a:picLocks noChangeAspect="1"/>
            </p:cNvPicPr>
            <p:nvPr/>
          </p:nvPicPr>
          <p:blipFill>
            <a:blip r:embed="rId2"/>
            <a:srcRect l="46008" t="5703" r="24743" b="74065"/>
            <a:stretch>
              <a:fillRect/>
            </a:stretch>
          </p:blipFill>
          <p:spPr>
            <a:xfrm>
              <a:off x="18864754" y="0"/>
              <a:ext cx="5741004" cy="2886639"/>
            </a:xfrm>
            <a:prstGeom prst="rect">
              <a:avLst/>
            </a:prstGeom>
            <a:ln w="12700" cap="flat">
              <a:noFill/>
              <a:miter lim="400000"/>
            </a:ln>
            <a:effectLst/>
          </p:spPr>
        </p:pic>
        <p:sp>
          <p:nvSpPr>
            <p:cNvPr id="124" name="Line"/>
            <p:cNvSpPr/>
            <p:nvPr/>
          </p:nvSpPr>
          <p:spPr>
            <a:xfrm>
              <a:off x="2057399" y="4276504"/>
              <a:ext cx="1530035" cy="1"/>
            </a:xfrm>
            <a:prstGeom prst="line">
              <a:avLst/>
            </a:prstGeom>
            <a:noFill/>
            <a:ln w="25400" cap="flat">
              <a:solidFill>
                <a:schemeClr val="accent6">
                  <a:lumOff val="16316"/>
                </a:schemeClr>
              </a:solidFill>
              <a:prstDash val="solid"/>
              <a:miter lim="400000"/>
            </a:ln>
            <a:effectLst/>
          </p:spPr>
          <p:txBody>
            <a:bodyPr wrap="square" lIns="50800" tIns="50800" rIns="50800" bIns="50800" numCol="1" anchor="ctr">
              <a:noAutofit/>
            </a:bodyPr>
            <a:lstStyle/>
            <a:p>
              <a:endParaRPr/>
            </a:p>
          </p:txBody>
        </p:sp>
        <p:grpSp>
          <p:nvGrpSpPr>
            <p:cNvPr id="129" name="Group"/>
            <p:cNvGrpSpPr/>
            <p:nvPr/>
          </p:nvGrpSpPr>
          <p:grpSpPr>
            <a:xfrm>
              <a:off x="0" y="12180137"/>
              <a:ext cx="24400934" cy="1753399"/>
              <a:chOff x="0" y="0"/>
              <a:chExt cx="24400933" cy="1753397"/>
            </a:xfrm>
          </p:grpSpPr>
          <p:sp>
            <p:nvSpPr>
              <p:cNvPr id="127"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28"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gr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 name="Title Placeholder 12"/>
          <p:cNvSpPr>
            <a:spLocks noGrp="1"/>
          </p:cNvSpPr>
          <p:nvPr>
            <p:ph type="title"/>
          </p:nvPr>
        </p:nvSpPr>
        <p:spPr>
          <a:xfrm>
            <a:off x="2031998" y="1551470"/>
            <a:ext cx="15915759" cy="2305657"/>
          </a:xfrm>
          <a:prstGeom prst="rect">
            <a:avLst/>
          </a:prstGeom>
        </p:spPr>
        <p:txBody>
          <a:bodyPr vert="horz" lIns="91440" tIns="45720" rIns="91440" bIns="45720" rtlCol="0" anchor="b">
            <a:noAutofit/>
          </a:bodyPr>
          <a:lstStyle>
            <a:lvl1pPr algn="l">
              <a:defRPr sz="7200"/>
            </a:lvl1pPr>
          </a:lstStyle>
          <a:p>
            <a:r>
              <a:rPr lang="en-US" dirty="0"/>
              <a:t>Click to edit Master title style</a:t>
            </a:r>
          </a:p>
        </p:txBody>
      </p:sp>
      <p:sp>
        <p:nvSpPr>
          <p:cNvPr id="16" name="Text Placeholder 2"/>
          <p:cNvSpPr>
            <a:spLocks noGrp="1"/>
          </p:cNvSpPr>
          <p:nvPr>
            <p:ph type="body" sz="quarter" idx="10"/>
          </p:nvPr>
        </p:nvSpPr>
        <p:spPr>
          <a:xfrm>
            <a:off x="2035493" y="5294957"/>
            <a:ext cx="11489120" cy="4083050"/>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ext Slide 2">
    <p:spTree>
      <p:nvGrpSpPr>
        <p:cNvPr id="1" name=""/>
        <p:cNvGrpSpPr/>
        <p:nvPr/>
      </p:nvGrpSpPr>
      <p:grpSpPr>
        <a:xfrm>
          <a:off x="0" y="0"/>
          <a:ext cx="0" cy="0"/>
          <a:chOff x="0" y="0"/>
          <a:chExt cx="0" cy="0"/>
        </a:xfrm>
      </p:grpSpPr>
      <p:grpSp>
        <p:nvGrpSpPr>
          <p:cNvPr id="147" name="Group"/>
          <p:cNvGrpSpPr/>
          <p:nvPr/>
        </p:nvGrpSpPr>
        <p:grpSpPr>
          <a:xfrm>
            <a:off x="-15913" y="-31461"/>
            <a:ext cx="24408382" cy="13866794"/>
            <a:chOff x="0" y="0"/>
            <a:chExt cx="24408380" cy="13866792"/>
          </a:xfrm>
        </p:grpSpPr>
        <p:sp>
          <p:nvSpPr>
            <p:cNvPr id="138" name="Rectangle"/>
            <p:cNvSpPr/>
            <p:nvPr/>
          </p:nvSpPr>
          <p:spPr>
            <a:xfrm>
              <a:off x="0" y="0"/>
              <a:ext cx="5741194" cy="9228133"/>
            </a:xfrm>
            <a:prstGeom prst="rect">
              <a:avLst/>
            </a:prstGeom>
            <a:solidFill>
              <a:schemeClr val="accent2"/>
            </a:solidFill>
            <a:ln w="12700" cap="flat">
              <a:noFill/>
              <a:miter lim="400000"/>
            </a:ln>
            <a:effectLst/>
          </p:spPr>
          <p:txBody>
            <a:bodyPr wrap="square" lIns="50800" tIns="50800" rIns="50800" bIns="50800" numCol="1" anchor="ctr">
              <a:noAutofit/>
            </a:bodyPr>
            <a:lstStyle/>
            <a:p>
              <a:pPr algn="l" defTabSz="1130300">
                <a:lnSpc>
                  <a:spcPct val="100000"/>
                </a:lnSpc>
                <a:defRPr sz="3400">
                  <a:solidFill>
                    <a:srgbClr val="343434"/>
                  </a:solidFill>
                  <a:latin typeface="Graphik"/>
                  <a:ea typeface="Graphik"/>
                  <a:cs typeface="Graphik"/>
                  <a:sym typeface="Graphik"/>
                </a:defRPr>
              </a:pPr>
              <a:endParaRPr/>
            </a:p>
          </p:txBody>
        </p:sp>
        <p:pic>
          <p:nvPicPr>
            <p:cNvPr id="139" name="wood.psd" descr="wood.psd"/>
            <p:cNvPicPr>
              <a:picLocks noChangeAspect="1"/>
            </p:cNvPicPr>
            <p:nvPr/>
          </p:nvPicPr>
          <p:blipFill>
            <a:blip r:embed="rId2"/>
            <a:srcRect l="46008" t="5703" r="24743" b="74065"/>
            <a:stretch>
              <a:fillRect/>
            </a:stretch>
          </p:blipFill>
          <p:spPr>
            <a:xfrm>
              <a:off x="0" y="9208855"/>
              <a:ext cx="5741003" cy="2886640"/>
            </a:xfrm>
            <a:prstGeom prst="rect">
              <a:avLst/>
            </a:prstGeom>
            <a:ln w="12700" cap="flat">
              <a:noFill/>
              <a:miter lim="400000"/>
            </a:ln>
            <a:effectLst/>
          </p:spPr>
        </p:pic>
        <p:grpSp>
          <p:nvGrpSpPr>
            <p:cNvPr id="146" name="Group"/>
            <p:cNvGrpSpPr/>
            <p:nvPr/>
          </p:nvGrpSpPr>
          <p:grpSpPr>
            <a:xfrm>
              <a:off x="7445" y="12113393"/>
              <a:ext cx="24400935" cy="1753399"/>
              <a:chOff x="0" y="0"/>
              <a:chExt cx="24400933" cy="1753397"/>
            </a:xfrm>
          </p:grpSpPr>
          <p:sp>
            <p:nvSpPr>
              <p:cNvPr id="144"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145" name="Central_Logo_Horiz_CMYK.ai" descr="Central_Logo_Horiz_CMYK.ai"/>
              <p:cNvPicPr>
                <a:picLocks noChangeAspect="1"/>
              </p:cNvPicPr>
              <p:nvPr/>
            </p:nvPicPr>
            <p:blipFill>
              <a:blip r:embed="rId3"/>
              <a:stretch>
                <a:fillRect/>
              </a:stretch>
            </p:blipFill>
            <p:spPr>
              <a:xfrm>
                <a:off x="21411925" y="427074"/>
                <a:ext cx="2580806" cy="749301"/>
              </a:xfrm>
              <a:prstGeom prst="rect">
                <a:avLst/>
              </a:prstGeom>
              <a:ln w="12700" cap="flat">
                <a:noFill/>
                <a:miter lim="400000"/>
              </a:ln>
              <a:effectLst/>
            </p:spPr>
          </p:pic>
        </p:grpSp>
      </p:grpSp>
      <p:sp>
        <p:nvSpPr>
          <p:cNvPr id="1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 name="Line"/>
          <p:cNvSpPr/>
          <p:nvPr userDrawn="1"/>
        </p:nvSpPr>
        <p:spPr>
          <a:xfrm>
            <a:off x="8652741" y="4876833"/>
            <a:ext cx="1530035" cy="1"/>
          </a:xfrm>
          <a:prstGeom prst="line">
            <a:avLst/>
          </a:prstGeom>
          <a:noFill/>
          <a:ln w="25400" cap="flat">
            <a:solidFill>
              <a:schemeClr val="accent6">
                <a:lumOff val="16316"/>
              </a:schemeClr>
            </a:solidFill>
            <a:prstDash val="solid"/>
            <a:miter lim="400000"/>
          </a:ln>
          <a:effectLst/>
        </p:spPr>
        <p:txBody>
          <a:bodyPr wrap="square" lIns="50800" tIns="50800" rIns="50800" bIns="50800" numCol="1" anchor="ctr">
            <a:noAutofit/>
          </a:bodyPr>
          <a:lstStyle/>
          <a:p>
            <a:endParaRPr/>
          </a:p>
        </p:txBody>
      </p:sp>
      <p:sp>
        <p:nvSpPr>
          <p:cNvPr id="17" name="Title Placeholder 12"/>
          <p:cNvSpPr>
            <a:spLocks noGrp="1"/>
          </p:cNvSpPr>
          <p:nvPr>
            <p:ph type="title"/>
          </p:nvPr>
        </p:nvSpPr>
        <p:spPr>
          <a:xfrm>
            <a:off x="8635807" y="2203751"/>
            <a:ext cx="14266721" cy="2305657"/>
          </a:xfrm>
          <a:prstGeom prst="rect">
            <a:avLst/>
          </a:prstGeom>
        </p:spPr>
        <p:txBody>
          <a:bodyPr vert="horz" lIns="91440" tIns="45720" rIns="91440" bIns="45720" rtlCol="0" anchor="b">
            <a:noAutofit/>
          </a:bodyPr>
          <a:lstStyle>
            <a:lvl1pPr algn="l">
              <a:defRPr sz="7200"/>
            </a:lvl1pPr>
          </a:lstStyle>
          <a:p>
            <a:r>
              <a:rPr lang="en-US" dirty="0"/>
              <a:t>Click to edit Master title style</a:t>
            </a:r>
          </a:p>
        </p:txBody>
      </p:sp>
      <p:sp>
        <p:nvSpPr>
          <p:cNvPr id="18" name="Text Placeholder 2"/>
          <p:cNvSpPr>
            <a:spLocks noGrp="1"/>
          </p:cNvSpPr>
          <p:nvPr>
            <p:ph type="body" sz="quarter" idx="10"/>
          </p:nvPr>
        </p:nvSpPr>
        <p:spPr>
          <a:xfrm>
            <a:off x="8635808" y="6007928"/>
            <a:ext cx="14266721" cy="4083050"/>
          </a:xfrm>
        </p:spPr>
        <p:txBody>
          <a:bodyPr>
            <a:normAutofit/>
          </a:bodyPr>
          <a:lstStyle>
            <a:lvl1pPr>
              <a:defRPr sz="2800">
                <a:solidFill>
                  <a:srgbClr val="5D5853"/>
                </a:solidFill>
              </a:defRPr>
            </a:lvl1pPr>
            <a:lvl2pPr>
              <a:defRPr sz="2800">
                <a:solidFill>
                  <a:srgbClr val="5D5853"/>
                </a:solidFill>
              </a:defRPr>
            </a:lvl2pPr>
            <a:lvl3pPr>
              <a:defRPr sz="2800">
                <a:solidFill>
                  <a:srgbClr val="5D5853"/>
                </a:solidFill>
              </a:defRPr>
            </a:lvl3pPr>
            <a:lvl4pPr>
              <a:defRPr sz="2800">
                <a:solidFill>
                  <a:srgbClr val="5D5853"/>
                </a:solidFill>
              </a:defRPr>
            </a:lvl4pPr>
            <a:lvl5pPr>
              <a:defRPr sz="2800">
                <a:solidFill>
                  <a:srgbClr val="5D585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2" name="Group"/>
          <p:cNvGrpSpPr/>
          <p:nvPr/>
        </p:nvGrpSpPr>
        <p:grpSpPr>
          <a:xfrm>
            <a:off x="-8467" y="-13209"/>
            <a:ext cx="24491457" cy="13848541"/>
            <a:chOff x="0" y="0"/>
            <a:chExt cx="24491456" cy="13848540"/>
          </a:xfrm>
        </p:grpSpPr>
        <p:grpSp>
          <p:nvGrpSpPr>
            <p:cNvPr id="4" name="Group"/>
            <p:cNvGrpSpPr/>
            <p:nvPr/>
          </p:nvGrpSpPr>
          <p:grpSpPr>
            <a:xfrm>
              <a:off x="0" y="12095141"/>
              <a:ext cx="24400934" cy="1753399"/>
              <a:chOff x="0" y="0"/>
              <a:chExt cx="24400933" cy="1753397"/>
            </a:xfrm>
          </p:grpSpPr>
          <p:sp>
            <p:nvSpPr>
              <p:cNvPr id="2" name="Rectangle"/>
              <p:cNvSpPr/>
              <p:nvPr/>
            </p:nvSpPr>
            <p:spPr>
              <a:xfrm>
                <a:off x="0" y="0"/>
                <a:ext cx="24400934" cy="1753398"/>
              </a:xfrm>
              <a:prstGeom prst="rect">
                <a:avLst/>
              </a:prstGeom>
              <a:solidFill>
                <a:schemeClr val="accent6">
                  <a:lumOff val="16316"/>
                  <a:alpha val="4794"/>
                </a:schemeClr>
              </a:solidFill>
              <a:ln w="12700" cap="flat">
                <a:noFill/>
                <a:miter lim="400000"/>
              </a:ln>
              <a:effectLst/>
            </p:spPr>
            <p:txBody>
              <a:bodyPr wrap="square" lIns="50800" tIns="50800" rIns="50800" bIns="50800" numCol="1" anchor="ctr">
                <a:noAutofit/>
              </a:bodyPr>
              <a:lstStyle/>
              <a:p>
                <a:pPr algn="l" defTabSz="1130300">
                  <a:lnSpc>
                    <a:spcPct val="100000"/>
                  </a:lnSpc>
                  <a:defRPr sz="3200">
                    <a:solidFill>
                      <a:srgbClr val="FFFFFF"/>
                    </a:solidFill>
                    <a:latin typeface="Graphik"/>
                    <a:ea typeface="Graphik"/>
                    <a:cs typeface="Graphik"/>
                    <a:sym typeface="Graphik"/>
                  </a:defRPr>
                </a:pPr>
                <a:endParaRPr/>
              </a:p>
            </p:txBody>
          </p:sp>
          <p:pic>
            <p:nvPicPr>
              <p:cNvPr id="3" name="Central_Logo_Horiz_CMYK.ai" descr="Central_Logo_Horiz_CMYK.ai"/>
              <p:cNvPicPr>
                <a:picLocks noChangeAspect="1"/>
              </p:cNvPicPr>
              <p:nvPr/>
            </p:nvPicPr>
            <p:blipFill>
              <a:blip r:embed="rId14"/>
              <a:stretch>
                <a:fillRect/>
              </a:stretch>
            </p:blipFill>
            <p:spPr>
              <a:xfrm>
                <a:off x="21411925" y="427074"/>
                <a:ext cx="2580806" cy="749301"/>
              </a:xfrm>
              <a:prstGeom prst="rect">
                <a:avLst/>
              </a:prstGeom>
              <a:ln w="12700" cap="flat">
                <a:noFill/>
                <a:miter lim="400000"/>
              </a:ln>
              <a:effectLst/>
            </p:spPr>
          </p:pic>
        </p:grpSp>
        <p:sp>
          <p:nvSpPr>
            <p:cNvPr id="7" name="Line"/>
            <p:cNvSpPr/>
            <p:nvPr/>
          </p:nvSpPr>
          <p:spPr>
            <a:xfrm flipV="1">
              <a:off x="1834243" y="1697507"/>
              <a:ext cx="1" cy="10398203"/>
            </a:xfrm>
            <a:prstGeom prst="line">
              <a:avLst/>
            </a:prstGeom>
            <a:noFill/>
            <a:ln w="25400" cap="flat">
              <a:solidFill>
                <a:schemeClr val="accent6">
                  <a:lumOff val="16316"/>
                  <a:alpha val="14915"/>
                </a:schemeClr>
              </a:solidFill>
              <a:prstDash val="solid"/>
              <a:miter lim="400000"/>
            </a:ln>
            <a:effectLst/>
          </p:spPr>
          <p:txBody>
            <a:bodyPr wrap="square" lIns="50800" tIns="50800" rIns="50800" bIns="50800" numCol="1" anchor="ctr">
              <a:noAutofit/>
            </a:bodyPr>
            <a:lstStyle/>
            <a:p>
              <a:endParaRPr/>
            </a:p>
          </p:txBody>
        </p:sp>
        <p:pic>
          <p:nvPicPr>
            <p:cNvPr id="8" name="wood.psd" descr="wood.psd"/>
            <p:cNvPicPr>
              <a:picLocks noChangeAspect="1"/>
            </p:cNvPicPr>
            <p:nvPr/>
          </p:nvPicPr>
          <p:blipFill>
            <a:blip r:embed="rId15"/>
            <a:srcRect l="20484" t="29687" r="6982" b="35631"/>
            <a:stretch>
              <a:fillRect/>
            </a:stretch>
          </p:blipFill>
          <p:spPr>
            <a:xfrm>
              <a:off x="10685011" y="7344795"/>
              <a:ext cx="13686660" cy="4756896"/>
            </a:xfrm>
            <a:prstGeom prst="rect">
              <a:avLst/>
            </a:prstGeom>
            <a:ln w="12700" cap="flat">
              <a:noFill/>
              <a:miter lim="400000"/>
            </a:ln>
            <a:effectLst/>
          </p:spPr>
        </p:pic>
        <p:pic>
          <p:nvPicPr>
            <p:cNvPr id="9" name="carolinie-cavalli-Qw3w0oBH63s-unsplash copy.jpg" descr="carolinie-cavalli-Qw3w0oBH63s-unsplash copy.jpg"/>
            <p:cNvPicPr>
              <a:picLocks noChangeAspect="1"/>
            </p:cNvPicPr>
            <p:nvPr/>
          </p:nvPicPr>
          <p:blipFill>
            <a:blip r:embed="rId16"/>
            <a:srcRect l="6012" t="21493" r="60654" b="33883"/>
            <a:stretch>
              <a:fillRect/>
            </a:stretch>
          </p:blipFill>
          <p:spPr>
            <a:xfrm>
              <a:off x="19087835" y="7344794"/>
              <a:ext cx="5330180" cy="4756897"/>
            </a:xfrm>
            <a:prstGeom prst="rect">
              <a:avLst/>
            </a:prstGeom>
            <a:ln w="12700" cap="flat">
              <a:noFill/>
              <a:miter lim="400000"/>
            </a:ln>
            <a:effectLst/>
          </p:spPr>
        </p:pic>
        <p:sp>
          <p:nvSpPr>
            <p:cNvPr id="10" name="Rectangle"/>
            <p:cNvSpPr/>
            <p:nvPr/>
          </p:nvSpPr>
          <p:spPr>
            <a:xfrm>
              <a:off x="10685011" y="0"/>
              <a:ext cx="13806445" cy="8417099"/>
            </a:xfrm>
            <a:prstGeom prst="rect">
              <a:avLst/>
            </a:prstGeom>
            <a:solidFill>
              <a:schemeClr val="accent4"/>
            </a:solidFill>
            <a:ln w="12700" cap="flat">
              <a:noFill/>
              <a:miter lim="400000"/>
            </a:ln>
            <a:effectLst/>
          </p:spPr>
          <p:txBody>
            <a:bodyPr wrap="square" lIns="50800" tIns="50800" rIns="50800" bIns="50800" numCol="1" anchor="ctr">
              <a:noAutofit/>
            </a:bodyPr>
            <a:lstStyle/>
            <a:p>
              <a:pPr algn="r" defTabSz="1130300">
                <a:lnSpc>
                  <a:spcPct val="100000"/>
                </a:lnSpc>
                <a:defRPr sz="3200">
                  <a:solidFill>
                    <a:srgbClr val="343434"/>
                  </a:solidFill>
                  <a:latin typeface="Graphik"/>
                  <a:ea typeface="Graphik"/>
                  <a:cs typeface="Graphik"/>
                  <a:sym typeface="Graphik"/>
                </a:defRPr>
              </a:pPr>
              <a:endParaRPr/>
            </a:p>
          </p:txBody>
        </p:sp>
        <p:pic>
          <p:nvPicPr>
            <p:cNvPr id="11" name="Image" descr="Image"/>
            <p:cNvPicPr>
              <a:picLocks noChangeAspect="1"/>
            </p:cNvPicPr>
            <p:nvPr/>
          </p:nvPicPr>
          <p:blipFill>
            <a:blip r:embed="rId17"/>
            <a:stretch>
              <a:fillRect/>
            </a:stretch>
          </p:blipFill>
          <p:spPr>
            <a:xfrm>
              <a:off x="10685011" y="11950"/>
              <a:ext cx="8538786" cy="9693140"/>
            </a:xfrm>
            <a:prstGeom prst="rect">
              <a:avLst/>
            </a:prstGeom>
            <a:ln w="12700" cap="flat">
              <a:noFill/>
              <a:miter lim="400000"/>
            </a:ln>
            <a:effectLst/>
          </p:spPr>
        </p:pic>
      </p:grpSp>
      <p:sp>
        <p:nvSpPr>
          <p:cNvPr id="15" name="Slide Number"/>
          <p:cNvSpPr txBox="1">
            <a:spLocks noGrp="1"/>
          </p:cNvSpPr>
          <p:nvPr>
            <p:ph type="sldNum" sz="quarter" idx="2"/>
          </p:nvPr>
        </p:nvSpPr>
        <p:spPr>
          <a:xfrm>
            <a:off x="1200149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
        <p:nvSpPr>
          <p:cNvPr id="13" name="Title Placeholder 12"/>
          <p:cNvSpPr>
            <a:spLocks noGrp="1"/>
          </p:cNvSpPr>
          <p:nvPr>
            <p:ph type="title"/>
          </p:nvPr>
        </p:nvSpPr>
        <p:spPr>
          <a:xfrm>
            <a:off x="1676400" y="730250"/>
            <a:ext cx="8700977" cy="2651125"/>
          </a:xfrm>
          <a:prstGeom prst="rect">
            <a:avLst/>
          </a:prstGeom>
        </p:spPr>
        <p:txBody>
          <a:bodyPr vert="horz" lIns="91440" tIns="45720" rIns="91440" bIns="45720" rtlCol="0" anchor="ctr">
            <a:normAutofit/>
          </a:bodyPr>
          <a:lstStyle/>
          <a:p>
            <a:r>
              <a:rPr lang="en-US" dirty="0"/>
              <a:t>Click to edit Master title style</a:t>
            </a:r>
          </a:p>
        </p:txBody>
      </p:sp>
      <p:sp>
        <p:nvSpPr>
          <p:cNvPr id="14" name="Text Placeholder 13"/>
          <p:cNvSpPr>
            <a:spLocks noGrp="1"/>
          </p:cNvSpPr>
          <p:nvPr>
            <p:ph type="body" idx="1"/>
          </p:nvPr>
        </p:nvSpPr>
        <p:spPr>
          <a:xfrm>
            <a:off x="1676400" y="3742660"/>
            <a:ext cx="8700977" cy="86112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8F8A84"/>
          </a:solidFill>
          <a:uFillTx/>
          <a:latin typeface="Polyphonic Wide" panose="00000505000000000000" pitchFamily="50" charset="0"/>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00000"/>
        <a:buFont typeface="Museo Sans 300" panose="02000000000000000000" pitchFamily="50" charset="0"/>
        <a:buChar char="–"/>
        <a:tabLst/>
        <a:defRPr sz="3200" b="0" i="0" u="none" strike="noStrike" cap="none" spc="0" baseline="0">
          <a:solidFill>
            <a:srgbClr val="5D5853"/>
          </a:solidFill>
          <a:uFillTx/>
          <a:latin typeface="Museo Sans 300" panose="02000000000000000000" pitchFamily="50" charset="0"/>
          <a:ea typeface="Museo Sans 300" panose="02000000000000000000" pitchFamily="50" charset="0"/>
          <a:cs typeface="Museo Sans 300" panose="02000000000000000000" pitchFamily="50" charset="0"/>
          <a:sym typeface="Canela Text Regular"/>
        </a:defRPr>
      </a:lvl1pPr>
      <a:lvl2pPr marL="1092200" marR="0" indent="-546100" algn="l" defTabSz="2438338" rtl="0" latinLnBrk="0">
        <a:lnSpc>
          <a:spcPct val="90000"/>
        </a:lnSpc>
        <a:spcBef>
          <a:spcPts val="2400"/>
        </a:spcBef>
        <a:spcAft>
          <a:spcPts val="0"/>
        </a:spcAft>
        <a:buClrTx/>
        <a:buSzPct val="100000"/>
        <a:buFont typeface="Museo Sans 300" panose="02000000000000000000" pitchFamily="50" charset="0"/>
        <a:buChar char="–"/>
        <a:tabLst/>
        <a:defRPr sz="3200" b="0" i="0" u="none" strike="noStrike" cap="none" spc="0" baseline="0">
          <a:solidFill>
            <a:srgbClr val="5D5853"/>
          </a:solidFill>
          <a:uFillTx/>
          <a:latin typeface="Museo Sans 300" panose="02000000000000000000" pitchFamily="50" charset="0"/>
          <a:ea typeface="Museo Sans 300" panose="02000000000000000000" pitchFamily="50" charset="0"/>
          <a:cs typeface="Museo Sans 300" panose="02000000000000000000" pitchFamily="50" charset="0"/>
          <a:sym typeface="Canela Text Regular"/>
        </a:defRPr>
      </a:lvl2pPr>
      <a:lvl3pPr marL="1638300" marR="0" indent="-546100" algn="l" defTabSz="2438338" rtl="0" latinLnBrk="0">
        <a:lnSpc>
          <a:spcPct val="90000"/>
        </a:lnSpc>
        <a:spcBef>
          <a:spcPts val="2400"/>
        </a:spcBef>
        <a:spcAft>
          <a:spcPts val="0"/>
        </a:spcAft>
        <a:buClrTx/>
        <a:buSzPct val="100000"/>
        <a:buFont typeface="Museo Sans 300" panose="02000000000000000000" pitchFamily="50" charset="0"/>
        <a:buChar char="–"/>
        <a:tabLst/>
        <a:defRPr sz="3200" b="0" i="0" u="none" strike="noStrike" cap="none" spc="0" baseline="0">
          <a:solidFill>
            <a:srgbClr val="5D5853"/>
          </a:solidFill>
          <a:uFillTx/>
          <a:latin typeface="Museo Sans 300" panose="02000000000000000000" pitchFamily="50" charset="0"/>
          <a:ea typeface="Museo Sans 300" panose="02000000000000000000" pitchFamily="50" charset="0"/>
          <a:cs typeface="Museo Sans 300" panose="02000000000000000000" pitchFamily="50" charset="0"/>
          <a:sym typeface="Canela Text Regular"/>
        </a:defRPr>
      </a:lvl3pPr>
      <a:lvl4pPr marL="2184400" marR="0" indent="-546100" algn="l" defTabSz="2438338" rtl="0" latinLnBrk="0">
        <a:lnSpc>
          <a:spcPct val="90000"/>
        </a:lnSpc>
        <a:spcBef>
          <a:spcPts val="2400"/>
        </a:spcBef>
        <a:spcAft>
          <a:spcPts val="0"/>
        </a:spcAft>
        <a:buClrTx/>
        <a:buSzPct val="100000"/>
        <a:buFont typeface="Museo Sans 300" panose="02000000000000000000" pitchFamily="50" charset="0"/>
        <a:buChar char="–"/>
        <a:tabLst/>
        <a:defRPr sz="3200" b="0" i="0" u="none" strike="noStrike" cap="none" spc="0" baseline="0">
          <a:solidFill>
            <a:srgbClr val="5D5853"/>
          </a:solidFill>
          <a:uFillTx/>
          <a:latin typeface="Museo Sans 300" panose="02000000000000000000" pitchFamily="50" charset="0"/>
          <a:ea typeface="Museo Sans 300" panose="02000000000000000000" pitchFamily="50" charset="0"/>
          <a:cs typeface="Museo Sans 300" panose="02000000000000000000" pitchFamily="50" charset="0"/>
          <a:sym typeface="Canela Text Regular"/>
        </a:defRPr>
      </a:lvl4pPr>
      <a:lvl5pPr marL="2730500" marR="0" indent="-546100" algn="l" defTabSz="2438338" rtl="0" latinLnBrk="0">
        <a:lnSpc>
          <a:spcPct val="90000"/>
        </a:lnSpc>
        <a:spcBef>
          <a:spcPts val="2400"/>
        </a:spcBef>
        <a:spcAft>
          <a:spcPts val="0"/>
        </a:spcAft>
        <a:buClrTx/>
        <a:buSzPct val="100000"/>
        <a:buFont typeface="Museo Sans 300" panose="02000000000000000000" pitchFamily="50" charset="0"/>
        <a:buChar char="–"/>
        <a:tabLst/>
        <a:defRPr sz="3200" b="0" i="0" u="none" strike="noStrike" cap="none" spc="0" baseline="0">
          <a:solidFill>
            <a:srgbClr val="5D5853"/>
          </a:solidFill>
          <a:uFillTx/>
          <a:latin typeface="Museo Sans 300" panose="02000000000000000000" pitchFamily="50" charset="0"/>
          <a:ea typeface="Museo Sans 300" panose="02000000000000000000" pitchFamily="50" charset="0"/>
          <a:cs typeface="Museo Sans 300" panose="02000000000000000000" pitchFamily="50" charset="0"/>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sourcemaking.com/design_patterns"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ervices.io/patterns/microservices.html"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blog.logrocket.com/dependency-inversion-principle-typescript/#:~:text=The%20dependency%20inversion%20principle%20is,affecting%20the%20high%2Dlevel%20ones." TargetMode="External"/><Relationship Id="rId2" Type="http://schemas.openxmlformats.org/officeDocument/2006/relationships/hyperlink" Target="https://www.bmc.com/blogs/solid-design-principles/#:~:text=SOLID%20is%20an%20acronym%20that,some%20important%20benefits%20for%20developers."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Polyphonic Wide"/>
              </a:rPr>
              <a:t>Software Test Automation </a:t>
            </a:r>
            <a:br>
              <a:rPr lang="en-US" dirty="0"/>
            </a:br>
            <a:r>
              <a:rPr lang="en-US" dirty="0">
                <a:latin typeface="Polyphonic Wide"/>
              </a:rPr>
              <a:t>and System Design</a:t>
            </a:r>
          </a:p>
        </p:txBody>
      </p:sp>
      <p:sp>
        <p:nvSpPr>
          <p:cNvPr id="9" name="Text Placeholder 8"/>
          <p:cNvSpPr>
            <a:spLocks noGrp="1"/>
          </p:cNvSpPr>
          <p:nvPr>
            <p:ph type="body" sz="quarter" idx="10"/>
          </p:nvPr>
        </p:nvSpPr>
        <p:spPr/>
        <p:txBody>
          <a:bodyPr vert="horz" lIns="91440" tIns="45720" rIns="91440" bIns="45720" rtlCol="0" anchor="t">
            <a:normAutofit/>
          </a:bodyPr>
          <a:lstStyle/>
          <a:p>
            <a:pPr algn="ctr"/>
            <a:r>
              <a:rPr lang="en-US" dirty="0">
                <a:latin typeface="Museo Sans 300"/>
              </a:rPr>
              <a:t>Presenter: Kate Jordan</a:t>
            </a:r>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97765" y="1860008"/>
            <a:ext cx="15915759" cy="1192624"/>
          </a:xfrm>
        </p:spPr>
        <p:txBody>
          <a:bodyPr/>
          <a:lstStyle/>
          <a:p>
            <a:r>
              <a:rPr lang="en-US" dirty="0">
                <a:latin typeface="Polyphonic Wide"/>
              </a:rPr>
              <a:t>Applying this to Testing</a:t>
            </a:r>
            <a:endParaRPr lang="en-US" dirty="0"/>
          </a:p>
        </p:txBody>
      </p:sp>
      <p:sp>
        <p:nvSpPr>
          <p:cNvPr id="5" name="Text Placeholder 4"/>
          <p:cNvSpPr>
            <a:spLocks noGrp="1"/>
          </p:cNvSpPr>
          <p:nvPr>
            <p:ph type="body" sz="quarter" idx="10"/>
          </p:nvPr>
        </p:nvSpPr>
        <p:spPr>
          <a:xfrm>
            <a:off x="2215988" y="4331056"/>
            <a:ext cx="15456003" cy="8117167"/>
          </a:xfrm>
        </p:spPr>
        <p:txBody>
          <a:bodyPr vert="horz" lIns="91440" tIns="45720" rIns="91440" bIns="45720" rtlCol="0" anchor="t">
            <a:normAutofit/>
          </a:bodyPr>
          <a:lstStyle/>
          <a:p>
            <a:r>
              <a:rPr lang="en-US" dirty="0">
                <a:latin typeface="Museo Sans 300"/>
              </a:rPr>
              <a:t>We can now Mock our dependencies</a:t>
            </a:r>
          </a:p>
          <a:p>
            <a:pPr lvl="1"/>
            <a:r>
              <a:rPr lang="en-US" dirty="0">
                <a:latin typeface="Museo Sans 300"/>
              </a:rPr>
              <a:t>In mock testing, we replace what our interfaces run with fake objects. We control how the fake object behaves in the test.</a:t>
            </a:r>
          </a:p>
          <a:p>
            <a:endParaRPr lang="en-US" dirty="0"/>
          </a:p>
          <a:p>
            <a:pPr lvl="1"/>
            <a:endParaRPr lang="en-US" dirty="0"/>
          </a:p>
          <a:p>
            <a:endParaRPr lang="en-US" dirty="0"/>
          </a:p>
        </p:txBody>
      </p:sp>
      <p:pic>
        <p:nvPicPr>
          <p:cNvPr id="2" name="Picture 2" descr="Text&#10;&#10;Description automatically generated">
            <a:extLst>
              <a:ext uri="{FF2B5EF4-FFF2-40B4-BE49-F238E27FC236}">
                <a16:creationId xmlns:a16="http://schemas.microsoft.com/office/drawing/2014/main" id="{80E514F0-2AA0-2D17-359A-343508B2D6C2}"/>
              </a:ext>
            </a:extLst>
          </p:cNvPr>
          <p:cNvPicPr>
            <a:picLocks noChangeAspect="1"/>
          </p:cNvPicPr>
          <p:nvPr/>
        </p:nvPicPr>
        <p:blipFill>
          <a:blip r:embed="rId2"/>
          <a:stretch>
            <a:fillRect/>
          </a:stretch>
        </p:blipFill>
        <p:spPr>
          <a:xfrm>
            <a:off x="990533" y="6205486"/>
            <a:ext cx="19250345" cy="7110047"/>
          </a:xfrm>
          <a:prstGeom prst="rect">
            <a:avLst/>
          </a:prstGeom>
        </p:spPr>
      </p:pic>
    </p:spTree>
    <p:extLst>
      <p:ext uri="{BB962C8B-B14F-4D97-AF65-F5344CB8AC3E}">
        <p14:creationId xmlns:p14="http://schemas.microsoft.com/office/powerpoint/2010/main" val="10795232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Broader Design Applications</a:t>
            </a:r>
            <a:endParaRPr lang="en-US" dirty="0"/>
          </a:p>
        </p:txBody>
      </p:sp>
      <p:sp>
        <p:nvSpPr>
          <p:cNvPr id="5" name="Text Placeholder 4"/>
          <p:cNvSpPr>
            <a:spLocks noGrp="1"/>
          </p:cNvSpPr>
          <p:nvPr>
            <p:ph type="body" sz="quarter" idx="10"/>
          </p:nvPr>
        </p:nvSpPr>
        <p:spPr>
          <a:xfrm>
            <a:off x="1925001" y="4587810"/>
            <a:ext cx="15456003" cy="8117167"/>
          </a:xfrm>
        </p:spPr>
        <p:txBody>
          <a:bodyPr vert="horz" lIns="91440" tIns="45720" rIns="91440" bIns="45720" rtlCol="0" anchor="t">
            <a:normAutofit/>
          </a:bodyPr>
          <a:lstStyle/>
          <a:p>
            <a:r>
              <a:rPr lang="en-US" dirty="0">
                <a:latin typeface="Museo Sans 300"/>
              </a:rPr>
              <a:t>Dependency Inversion and abstractions are key concepts when you begin looking at implementing  </a:t>
            </a:r>
            <a:r>
              <a:rPr lang="en-US" dirty="0">
                <a:latin typeface="Museo Sans 300"/>
                <a:hlinkClick r:id="rId2"/>
              </a:rPr>
              <a:t>Design Patterns</a:t>
            </a:r>
            <a:endParaRPr lang="en-US" dirty="0"/>
          </a:p>
          <a:p>
            <a:pPr lvl="1"/>
            <a:r>
              <a:rPr lang="en-US" dirty="0">
                <a:latin typeface="Museo Sans 300"/>
              </a:rPr>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 substantial period of time."</a:t>
            </a:r>
            <a:endParaRPr lang="en-US" dirty="0"/>
          </a:p>
          <a:p>
            <a:pPr lvl="1"/>
            <a:endParaRPr lang="en-US" dirty="0">
              <a:latin typeface="Museo Sans 300"/>
            </a:endParaRPr>
          </a:p>
          <a:p>
            <a:r>
              <a:rPr lang="en-US" dirty="0">
                <a:latin typeface="Museo Sans 300"/>
              </a:rPr>
              <a:t>Having a common, dependency injected interface makes it much easier to bring in new concrete implementations without extensive refactor. Example:</a:t>
            </a:r>
            <a:endParaRPr lang="en-US" dirty="0"/>
          </a:p>
          <a:p>
            <a:pPr lvl="2"/>
            <a:r>
              <a:rPr lang="en-US" dirty="0" err="1">
                <a:latin typeface="Museo Sans 300"/>
              </a:rPr>
              <a:t>IPrinter</a:t>
            </a:r>
            <a:r>
              <a:rPr lang="en-US" dirty="0">
                <a:latin typeface="Museo Sans 300"/>
              </a:rPr>
              <a:t> starts with </a:t>
            </a:r>
            <a:r>
              <a:rPr lang="en-US" dirty="0" err="1">
                <a:latin typeface="Museo Sans 300"/>
              </a:rPr>
              <a:t>PhysicalPrinter</a:t>
            </a:r>
            <a:r>
              <a:rPr lang="en-US" dirty="0">
                <a:latin typeface="Museo Sans 300"/>
              </a:rPr>
              <a:t> </a:t>
            </a:r>
            <a:endParaRPr lang="en-US"/>
          </a:p>
          <a:p>
            <a:pPr lvl="2"/>
            <a:r>
              <a:rPr lang="en-US" dirty="0">
                <a:latin typeface="Museo Sans 300"/>
              </a:rPr>
              <a:t>Request comes in to be able to print to PDF in some cases</a:t>
            </a:r>
          </a:p>
          <a:p>
            <a:pPr lvl="2"/>
            <a:r>
              <a:rPr lang="en-US" dirty="0" err="1">
                <a:latin typeface="Museo Sans 300"/>
              </a:rPr>
              <a:t>PdfPrinter</a:t>
            </a:r>
            <a:r>
              <a:rPr lang="en-US" dirty="0">
                <a:latin typeface="Museo Sans 300"/>
              </a:rPr>
              <a:t> also uses </a:t>
            </a:r>
            <a:r>
              <a:rPr lang="en-US" dirty="0" err="1">
                <a:latin typeface="Museo Sans 300"/>
              </a:rPr>
              <a:t>IPrinter</a:t>
            </a:r>
            <a:r>
              <a:rPr lang="en-US" dirty="0">
                <a:latin typeface="Museo Sans 300"/>
              </a:rPr>
              <a:t> and you just inject the version you need to use. Code that uses </a:t>
            </a:r>
            <a:r>
              <a:rPr lang="en-US" dirty="0" err="1">
                <a:latin typeface="Museo Sans 300"/>
              </a:rPr>
              <a:t>IPrinter</a:t>
            </a:r>
            <a:r>
              <a:rPr lang="en-US" dirty="0">
                <a:latin typeface="Museo Sans 300"/>
              </a:rPr>
              <a:t> doesn't need to change</a:t>
            </a:r>
          </a:p>
          <a:p>
            <a:endParaRPr lang="en-US" dirty="0"/>
          </a:p>
          <a:p>
            <a:endParaRPr lang="en-US" dirty="0"/>
          </a:p>
          <a:p>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14556002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lyphonic Wide"/>
              </a:rPr>
              <a:t>Integration Tests: </a:t>
            </a:r>
            <a:r>
              <a:rPr lang="en-US" dirty="0">
                <a:latin typeface="Arial"/>
                <a:cs typeface="Arial"/>
              </a:rPr>
              <a:t>Involves integrating the various modules of an application and then testing their combined behavior. </a:t>
            </a:r>
            <a:endParaRPr lang="en-US" dirty="0"/>
          </a:p>
        </p:txBody>
      </p:sp>
    </p:spTree>
    <p:extLst>
      <p:ext uri="{BB962C8B-B14F-4D97-AF65-F5344CB8AC3E}">
        <p14:creationId xmlns:p14="http://schemas.microsoft.com/office/powerpoint/2010/main" val="24526862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Integration Tests for APIs</a:t>
            </a:r>
            <a:endParaRPr lang="en-US" dirty="0"/>
          </a:p>
        </p:txBody>
      </p:sp>
      <p:sp>
        <p:nvSpPr>
          <p:cNvPr id="5" name="Text Placeholder 4"/>
          <p:cNvSpPr>
            <a:spLocks noGrp="1"/>
          </p:cNvSpPr>
          <p:nvPr>
            <p:ph type="body" sz="quarter" idx="10"/>
          </p:nvPr>
        </p:nvSpPr>
        <p:spPr>
          <a:xfrm>
            <a:off x="1925001" y="4587810"/>
            <a:ext cx="15456003" cy="8117167"/>
          </a:xfrm>
        </p:spPr>
        <p:txBody>
          <a:bodyPr vert="horz" lIns="91440" tIns="45720" rIns="91440" bIns="45720" rtlCol="0" anchor="t">
            <a:normAutofit/>
          </a:bodyPr>
          <a:lstStyle/>
          <a:p>
            <a:r>
              <a:rPr lang="en-US" dirty="0">
                <a:latin typeface="Museo Sans 300"/>
              </a:rPr>
              <a:t>Process for running an API integration test</a:t>
            </a:r>
            <a:endParaRPr lang="en-US"/>
          </a:p>
          <a:p>
            <a:pPr lvl="1"/>
            <a:r>
              <a:rPr lang="en-US" dirty="0">
                <a:latin typeface="Museo Sans 300"/>
              </a:rPr>
              <a:t>Seed data for the test (insert/update API calls, Database inserts/setup)</a:t>
            </a:r>
          </a:p>
          <a:p>
            <a:pPr lvl="1"/>
            <a:r>
              <a:rPr lang="en-US" dirty="0">
                <a:latin typeface="Museo Sans 300"/>
              </a:rPr>
              <a:t>Run the test, calling the API route(s) for your test case</a:t>
            </a:r>
          </a:p>
          <a:p>
            <a:pPr lvl="1"/>
            <a:r>
              <a:rPr lang="en-US" dirty="0">
                <a:latin typeface="Museo Sans 300"/>
              </a:rPr>
              <a:t>Evaluate the results </a:t>
            </a:r>
          </a:p>
          <a:p>
            <a:pPr lvl="1"/>
            <a:r>
              <a:rPr lang="en-US" dirty="0">
                <a:latin typeface="Museo Sans 300"/>
              </a:rPr>
              <a:t>Report results</a:t>
            </a:r>
          </a:p>
          <a:p>
            <a:endParaRPr lang="en-US" dirty="0"/>
          </a:p>
          <a:p>
            <a:r>
              <a:rPr lang="en-US" dirty="0">
                <a:latin typeface="Museo Sans 300"/>
              </a:rPr>
              <a:t>Helpful Tooling</a:t>
            </a:r>
            <a:endParaRPr lang="en-US" dirty="0"/>
          </a:p>
          <a:p>
            <a:pPr lvl="1"/>
            <a:r>
              <a:rPr lang="en-US" dirty="0">
                <a:latin typeface="Arial"/>
                <a:cs typeface="Arial"/>
              </a:rPr>
              <a:t>Swagger -&gt; Gives developers a UI when building/testing API routes</a:t>
            </a:r>
            <a:endParaRPr lang="en-US" dirty="0">
              <a:latin typeface="Museo Sans 300"/>
            </a:endParaRPr>
          </a:p>
          <a:p>
            <a:pPr lvl="1"/>
            <a:r>
              <a:rPr lang="en-US" dirty="0">
                <a:latin typeface="Museo Sans 300"/>
              </a:rPr>
              <a:t>Postman -&gt; Lets you save HTTP requests and write tests to evaluate the response</a:t>
            </a:r>
            <a:endParaRPr lang="en-US" dirty="0"/>
          </a:p>
          <a:p>
            <a:pPr lvl="1"/>
            <a:r>
              <a:rPr lang="en-US" dirty="0">
                <a:latin typeface="Museo Sans 300"/>
              </a:rPr>
              <a:t>Docker -&gt; Allows you to make a temporary, isolated testing environment with seeded data</a:t>
            </a:r>
            <a:endParaRPr lang="en-US" dirty="0">
              <a:latin typeface="Museo Sans 300"/>
              <a:cs typeface="Arial"/>
            </a:endParaRPr>
          </a:p>
          <a:p>
            <a:pPr lvl="1"/>
            <a:endParaRPr lang="en-US" dirty="0"/>
          </a:p>
          <a:p>
            <a:endParaRPr lang="en-US" dirty="0"/>
          </a:p>
          <a:p>
            <a:endParaRPr lang="en-US" dirty="0"/>
          </a:p>
          <a:p>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7606951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0647" y="1141179"/>
            <a:ext cx="15915759" cy="987141"/>
          </a:xfrm>
        </p:spPr>
        <p:txBody>
          <a:bodyPr/>
          <a:lstStyle/>
          <a:p>
            <a:r>
              <a:rPr lang="en-US" dirty="0">
                <a:latin typeface="Polyphonic Wide"/>
              </a:rPr>
              <a:t>Swagger Example</a:t>
            </a:r>
            <a:endParaRPr lang="en-US" dirty="0"/>
          </a:p>
        </p:txBody>
      </p:sp>
      <p:pic>
        <p:nvPicPr>
          <p:cNvPr id="2" name="Picture 2" descr="Graphical user interface, text, application&#10;&#10;Description automatically generated">
            <a:extLst>
              <a:ext uri="{FF2B5EF4-FFF2-40B4-BE49-F238E27FC236}">
                <a16:creationId xmlns:a16="http://schemas.microsoft.com/office/drawing/2014/main" id="{B0408C83-81E6-812F-27F1-7AD00129F53D}"/>
              </a:ext>
            </a:extLst>
          </p:cNvPr>
          <p:cNvPicPr>
            <a:picLocks noChangeAspect="1"/>
          </p:cNvPicPr>
          <p:nvPr/>
        </p:nvPicPr>
        <p:blipFill>
          <a:blip r:embed="rId2"/>
          <a:stretch>
            <a:fillRect/>
          </a:stretch>
        </p:blipFill>
        <p:spPr>
          <a:xfrm>
            <a:off x="853597" y="2284593"/>
            <a:ext cx="20534615" cy="11153270"/>
          </a:xfrm>
          <a:prstGeom prst="rect">
            <a:avLst/>
          </a:prstGeom>
        </p:spPr>
      </p:pic>
    </p:spTree>
    <p:extLst>
      <p:ext uri="{BB962C8B-B14F-4D97-AF65-F5344CB8AC3E}">
        <p14:creationId xmlns:p14="http://schemas.microsoft.com/office/powerpoint/2010/main" val="11120519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Integration Testing Challenges</a:t>
            </a:r>
            <a:endParaRPr lang="en-US" dirty="0"/>
          </a:p>
        </p:txBody>
      </p:sp>
      <p:sp>
        <p:nvSpPr>
          <p:cNvPr id="5" name="Text Placeholder 4"/>
          <p:cNvSpPr>
            <a:spLocks noGrp="1"/>
          </p:cNvSpPr>
          <p:nvPr>
            <p:ph type="body" sz="quarter" idx="10"/>
          </p:nvPr>
        </p:nvSpPr>
        <p:spPr>
          <a:xfrm>
            <a:off x="1925001" y="4587810"/>
            <a:ext cx="15456003" cy="8117167"/>
          </a:xfrm>
        </p:spPr>
        <p:txBody>
          <a:bodyPr vert="horz" lIns="91440" tIns="45720" rIns="91440" bIns="45720" rtlCol="0" anchor="t">
            <a:normAutofit/>
          </a:bodyPr>
          <a:lstStyle/>
          <a:p>
            <a:r>
              <a:rPr lang="en-US" dirty="0">
                <a:latin typeface="Museo Sans 300"/>
                <a:cs typeface="Arial"/>
              </a:rPr>
              <a:t>Integration tests truly hit your services, 3rd party dependencies, and your data</a:t>
            </a:r>
            <a:endParaRPr lang="en-US" b="1" dirty="0">
              <a:cs typeface="Arial"/>
            </a:endParaRPr>
          </a:p>
          <a:p>
            <a:pPr lvl="1"/>
            <a:r>
              <a:rPr lang="en-US" dirty="0">
                <a:latin typeface="Museo Sans 300"/>
                <a:cs typeface="Arial"/>
              </a:rPr>
              <a:t>Must reset test data at the start of every run</a:t>
            </a:r>
          </a:p>
          <a:p>
            <a:pPr lvl="1"/>
            <a:r>
              <a:rPr lang="en-US" dirty="0">
                <a:latin typeface="Museo Sans 300"/>
                <a:cs typeface="Arial"/>
              </a:rPr>
              <a:t>Tests will be much slower to run than unit tests</a:t>
            </a:r>
            <a:endParaRPr lang="en-US" dirty="0">
              <a:cs typeface="Arial"/>
            </a:endParaRPr>
          </a:p>
          <a:p>
            <a:pPr lvl="1"/>
            <a:r>
              <a:rPr lang="en-US" dirty="0">
                <a:latin typeface="Museo Sans 300"/>
                <a:cs typeface="Arial"/>
              </a:rPr>
              <a:t>Using external dependencies makes your code more likely to break as others make changes</a:t>
            </a:r>
            <a:endParaRPr lang="en-US">
              <a:cs typeface="Arial"/>
            </a:endParaRPr>
          </a:p>
          <a:p>
            <a:r>
              <a:rPr lang="en-US" dirty="0">
                <a:latin typeface="Museo Sans 300"/>
                <a:cs typeface="Arial"/>
              </a:rPr>
              <a:t>Api routes that do many things or rely on calls to other APIs are more difficult to test</a:t>
            </a:r>
          </a:p>
          <a:p>
            <a:pPr lvl="1"/>
            <a:r>
              <a:rPr lang="en-US" dirty="0">
                <a:latin typeface="Museo Sans 300"/>
                <a:cs typeface="Arial"/>
              </a:rPr>
              <a:t>Typically require a lot of setup</a:t>
            </a:r>
          </a:p>
          <a:p>
            <a:pPr lvl="1"/>
            <a:r>
              <a:rPr lang="en-US" dirty="0">
                <a:latin typeface="Museo Sans 300"/>
                <a:cs typeface="Arial"/>
              </a:rPr>
              <a:t>Identifying what to write tests for is difficult</a:t>
            </a:r>
            <a:endParaRPr lang="en-US" dirty="0">
              <a:cs typeface="Arial"/>
            </a:endParaRPr>
          </a:p>
          <a:p>
            <a:endParaRPr lang="en-US" dirty="0">
              <a:cs typeface="Arial"/>
            </a:endParaRPr>
          </a:p>
          <a:p>
            <a:endParaRPr lang="en-US" dirty="0">
              <a:cs typeface="Arial"/>
            </a:endParaRPr>
          </a:p>
          <a:p>
            <a:endParaRPr lang="en-US" dirty="0">
              <a:cs typeface="Arial"/>
            </a:endParaRPr>
          </a:p>
          <a:p>
            <a:pPr lvl="1"/>
            <a:endParaRPr lang="en-US" dirty="0">
              <a:cs typeface="Arial"/>
            </a:endParaRPr>
          </a:p>
          <a:p>
            <a:endParaRPr lang="en-US" dirty="0"/>
          </a:p>
          <a:p>
            <a:endParaRPr lang="en-US" dirty="0"/>
          </a:p>
          <a:p>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289205712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Design Decisions that can help</a:t>
            </a:r>
            <a:endParaRPr lang="en-US" dirty="0"/>
          </a:p>
        </p:txBody>
      </p:sp>
      <p:sp>
        <p:nvSpPr>
          <p:cNvPr id="5" name="Text Placeholder 4"/>
          <p:cNvSpPr>
            <a:spLocks noGrp="1"/>
          </p:cNvSpPr>
          <p:nvPr>
            <p:ph type="body" sz="quarter" idx="10"/>
          </p:nvPr>
        </p:nvSpPr>
        <p:spPr>
          <a:xfrm>
            <a:off x="1925001" y="4587810"/>
            <a:ext cx="14171734" cy="8117167"/>
          </a:xfrm>
        </p:spPr>
        <p:txBody>
          <a:bodyPr vert="horz" lIns="91440" tIns="45720" rIns="91440" bIns="45720" rtlCol="0" anchor="t">
            <a:normAutofit/>
          </a:bodyPr>
          <a:lstStyle/>
          <a:p>
            <a:pPr lvl="1"/>
            <a:endParaRPr lang="en-US" dirty="0">
              <a:cs typeface="Arial"/>
            </a:endParaRPr>
          </a:p>
          <a:p>
            <a:r>
              <a:rPr lang="en-US" dirty="0">
                <a:latin typeface="Museo Sans 300"/>
                <a:cs typeface="Arial"/>
                <a:hlinkClick r:id="rId2"/>
              </a:rPr>
              <a:t>Microservice architecture</a:t>
            </a:r>
            <a:endParaRPr lang="en-US" dirty="0">
              <a:cs typeface="Arial"/>
            </a:endParaRPr>
          </a:p>
          <a:p>
            <a:pPr lvl="1"/>
            <a:r>
              <a:rPr lang="en-US" dirty="0">
                <a:latin typeface="Museo Sans 300"/>
                <a:cs typeface="Arial"/>
              </a:rPr>
              <a:t>Smaller services with granular API routes</a:t>
            </a:r>
            <a:endParaRPr lang="en-US" dirty="0">
              <a:cs typeface="Arial"/>
            </a:endParaRPr>
          </a:p>
          <a:p>
            <a:pPr lvl="1"/>
            <a:r>
              <a:rPr lang="en-US" dirty="0">
                <a:latin typeface="Museo Sans 300"/>
                <a:cs typeface="Arial"/>
              </a:rPr>
              <a:t>One Database per service</a:t>
            </a:r>
            <a:endParaRPr lang="en-US" dirty="0">
              <a:cs typeface="Arial"/>
            </a:endParaRPr>
          </a:p>
          <a:p>
            <a:pPr lvl="1"/>
            <a:r>
              <a:rPr lang="en-US" dirty="0">
                <a:latin typeface="Museo Sans 300"/>
                <a:cs typeface="Arial"/>
              </a:rPr>
              <a:t>De-coupled communication between APIs using events</a:t>
            </a:r>
            <a:endParaRPr lang="en-US" dirty="0">
              <a:cs typeface="Arial"/>
            </a:endParaRPr>
          </a:p>
          <a:p>
            <a:r>
              <a:rPr lang="en-US" dirty="0">
                <a:latin typeface="Museo Sans 300"/>
                <a:cs typeface="Arial"/>
              </a:rPr>
              <a:t>Messaging solutions (ex: Kafka)</a:t>
            </a:r>
          </a:p>
          <a:p>
            <a:pPr lvl="1"/>
            <a:r>
              <a:rPr lang="en-US" dirty="0">
                <a:latin typeface="Museo Sans 300"/>
                <a:cs typeface="Arial"/>
              </a:rPr>
              <a:t>If something doesn't have to happen right away, use a messages to queue up and handle them later</a:t>
            </a:r>
          </a:p>
          <a:p>
            <a:pPr lvl="1"/>
            <a:endParaRPr lang="en-US" dirty="0">
              <a:cs typeface="Arial"/>
            </a:endParaRPr>
          </a:p>
          <a:p>
            <a:endParaRPr lang="en-US" dirty="0">
              <a:cs typeface="Arial"/>
            </a:endParaRPr>
          </a:p>
          <a:p>
            <a:pPr marL="0" indent="0">
              <a:buNone/>
            </a:pPr>
            <a:r>
              <a:rPr lang="en-US" b="1" dirty="0">
                <a:latin typeface="Museo Sans 300"/>
                <a:cs typeface="Arial"/>
              </a:rPr>
              <a:t>The simpler your individual API route is and the more it owns its own data and concerns, the easier it is to test. And the easier it is for engineers to maintain.</a:t>
            </a:r>
            <a:endParaRPr lang="en-US" b="1" dirty="0">
              <a:cs typeface="Arial"/>
            </a:endParaRPr>
          </a:p>
          <a:p>
            <a:pPr lvl="1"/>
            <a:endParaRPr lang="en-US" dirty="0">
              <a:cs typeface="Arial"/>
            </a:endParaRPr>
          </a:p>
          <a:p>
            <a:endParaRPr lang="en-US" dirty="0">
              <a:cs typeface="Arial"/>
            </a:endParaRPr>
          </a:p>
          <a:p>
            <a:endParaRPr lang="en-US" dirty="0">
              <a:cs typeface="Arial"/>
            </a:endParaRPr>
          </a:p>
          <a:p>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165327533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Arial"/>
                <a:cs typeface="Arial"/>
              </a:rPr>
              <a:t>End-to-End Tests:</a:t>
            </a:r>
            <a:r>
              <a:rPr lang="en-US" dirty="0">
                <a:latin typeface="Arial"/>
                <a:cs typeface="Arial"/>
              </a:rPr>
              <a:t> Automates testing from the end user's perspective, running through your application just like a user would.</a:t>
            </a:r>
            <a:endParaRPr lang="en-US" dirty="0"/>
          </a:p>
        </p:txBody>
      </p:sp>
    </p:spTree>
    <p:extLst>
      <p:ext uri="{BB962C8B-B14F-4D97-AF65-F5344CB8AC3E}">
        <p14:creationId xmlns:p14="http://schemas.microsoft.com/office/powerpoint/2010/main" val="29460080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End-to-End Tests</a:t>
            </a:r>
            <a:endParaRPr lang="en-US" dirty="0"/>
          </a:p>
        </p:txBody>
      </p:sp>
      <p:sp>
        <p:nvSpPr>
          <p:cNvPr id="5" name="Text Placeholder 4"/>
          <p:cNvSpPr>
            <a:spLocks noGrp="1"/>
          </p:cNvSpPr>
          <p:nvPr>
            <p:ph type="body" sz="quarter" idx="10"/>
          </p:nvPr>
        </p:nvSpPr>
        <p:spPr>
          <a:xfrm>
            <a:off x="1925001" y="4587810"/>
            <a:ext cx="14171734" cy="8117167"/>
          </a:xfrm>
        </p:spPr>
        <p:txBody>
          <a:bodyPr vert="horz" lIns="91440" tIns="45720" rIns="91440" bIns="45720" rtlCol="0" anchor="t">
            <a:normAutofit/>
          </a:bodyPr>
          <a:lstStyle/>
          <a:p>
            <a:pPr lvl="1"/>
            <a:endParaRPr lang="en-US" dirty="0">
              <a:cs typeface="Arial"/>
            </a:endParaRPr>
          </a:p>
          <a:p>
            <a:r>
              <a:rPr lang="en-US" dirty="0">
                <a:latin typeface="Museo Sans 300"/>
                <a:cs typeface="Arial"/>
              </a:rPr>
              <a:t>End-to-End tests are both powerful and costly to run and maintain</a:t>
            </a:r>
            <a:endParaRPr lang="en-US" dirty="0">
              <a:cs typeface="Arial"/>
            </a:endParaRPr>
          </a:p>
          <a:p>
            <a:pPr lvl="1"/>
            <a:r>
              <a:rPr lang="en-US" dirty="0">
                <a:latin typeface="Museo Sans 300"/>
                <a:cs typeface="Arial"/>
              </a:rPr>
              <a:t>Something as small as changing a button name can break these tests</a:t>
            </a:r>
            <a:endParaRPr lang="en-US" dirty="0">
              <a:cs typeface="Arial"/>
            </a:endParaRPr>
          </a:p>
          <a:p>
            <a:r>
              <a:rPr lang="en-US" dirty="0">
                <a:latin typeface="Museo Sans 300"/>
                <a:cs typeface="Arial"/>
              </a:rPr>
              <a:t>Should be used to cover critical paths through your system and be limited in number</a:t>
            </a:r>
            <a:endParaRPr lang="en-US" dirty="0">
              <a:cs typeface="Arial"/>
            </a:endParaRPr>
          </a:p>
          <a:p>
            <a:r>
              <a:rPr lang="en-US" dirty="0">
                <a:latin typeface="Museo Sans 300"/>
                <a:cs typeface="Arial"/>
              </a:rPr>
              <a:t>Don't overly rely on these and ignore Integration and Unit testing because End-to-End Tests can be set up without improving your architecture</a:t>
            </a:r>
            <a:endParaRPr lang="en-US" dirty="0">
              <a:cs typeface="Arial"/>
            </a:endParaRPr>
          </a:p>
          <a:p>
            <a:endParaRPr lang="en-US" dirty="0">
              <a:cs typeface="Arial"/>
            </a:endParaRPr>
          </a:p>
          <a:p>
            <a:pPr lvl="1"/>
            <a:endParaRPr lang="en-US" dirty="0">
              <a:cs typeface="Arial"/>
            </a:endParaRPr>
          </a:p>
          <a:p>
            <a:endParaRPr lang="en-US" dirty="0">
              <a:cs typeface="Arial"/>
            </a:endParaRPr>
          </a:p>
          <a:p>
            <a:endParaRPr lang="en-US" dirty="0">
              <a:cs typeface="Arial"/>
            </a:endParaRPr>
          </a:p>
          <a:p>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245695323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latin typeface="Arial"/>
                <a:cs typeface="Arial"/>
              </a:rPr>
              <a:t>Questions?</a:t>
            </a:r>
            <a:endParaRPr lang="en-US" dirty="0"/>
          </a:p>
        </p:txBody>
      </p:sp>
    </p:spTree>
    <p:extLst>
      <p:ext uri="{BB962C8B-B14F-4D97-AF65-F5344CB8AC3E}">
        <p14:creationId xmlns:p14="http://schemas.microsoft.com/office/powerpoint/2010/main" val="5006789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42965" y="1337426"/>
            <a:ext cx="10208475" cy="2305657"/>
          </a:xfrm>
        </p:spPr>
        <p:txBody>
          <a:bodyPr/>
          <a:lstStyle/>
          <a:p>
            <a:r>
              <a:rPr lang="en-US" dirty="0">
                <a:latin typeface="Polyphonic Wide"/>
              </a:rPr>
              <a:t>Testing Pyramid</a:t>
            </a:r>
            <a:endParaRPr lang="en-US" dirty="0"/>
          </a:p>
        </p:txBody>
      </p:sp>
      <p:sp>
        <p:nvSpPr>
          <p:cNvPr id="6" name="Text Placeholder 5"/>
          <p:cNvSpPr>
            <a:spLocks noGrp="1"/>
          </p:cNvSpPr>
          <p:nvPr>
            <p:ph type="body" sz="quarter" idx="10"/>
          </p:nvPr>
        </p:nvSpPr>
        <p:spPr/>
        <p:txBody>
          <a:bodyPr vert="horz" lIns="91440" tIns="45720" rIns="91440" bIns="45720" rtlCol="0" anchor="t">
            <a:normAutofit/>
          </a:bodyPr>
          <a:lstStyle/>
          <a:p>
            <a:r>
              <a:rPr lang="en-US" b="1" dirty="0">
                <a:latin typeface="Museo Sans 300"/>
              </a:rPr>
              <a:t>Unit Tests:</a:t>
            </a:r>
            <a:r>
              <a:rPr lang="en-US" dirty="0">
                <a:latin typeface="Museo Sans 300"/>
              </a:rPr>
              <a:t> Assess a single variable and </a:t>
            </a:r>
            <a:r>
              <a:rPr lang="en-US" u="sng" dirty="0">
                <a:latin typeface="Museo Sans 300"/>
              </a:rPr>
              <a:t>do not rely on external dependencies</a:t>
            </a:r>
          </a:p>
          <a:p>
            <a:r>
              <a:rPr lang="en-US" b="1" dirty="0">
                <a:latin typeface="Museo Sans 300"/>
              </a:rPr>
              <a:t>Integration Tests:</a:t>
            </a:r>
            <a:r>
              <a:rPr lang="en-US" dirty="0">
                <a:latin typeface="Museo Sans 300"/>
              </a:rPr>
              <a:t> Involves integrating the various modules of an application and then testing their combined behavior. </a:t>
            </a:r>
          </a:p>
          <a:p>
            <a:r>
              <a:rPr lang="en-US" b="1" dirty="0">
                <a:latin typeface="Museo Sans 300"/>
              </a:rPr>
              <a:t>End-to-End Tests:</a:t>
            </a:r>
            <a:r>
              <a:rPr lang="en-US" dirty="0">
                <a:latin typeface="Museo Sans 300"/>
              </a:rPr>
              <a:t> Automates testing from the end user's perspective, running through your application just like a user would.</a:t>
            </a:r>
          </a:p>
        </p:txBody>
      </p:sp>
      <p:pic>
        <p:nvPicPr>
          <p:cNvPr id="23" name="Picture 23" descr="Chart, funnel chart&#10;&#10;Description automatically generated">
            <a:extLst>
              <a:ext uri="{FF2B5EF4-FFF2-40B4-BE49-F238E27FC236}">
                <a16:creationId xmlns:a16="http://schemas.microsoft.com/office/drawing/2014/main" id="{69329FF6-1EEF-B258-014F-A693EF7748F0}"/>
              </a:ext>
            </a:extLst>
          </p:cNvPr>
          <p:cNvPicPr>
            <a:picLocks noGrp="1" noChangeAspect="1"/>
          </p:cNvPicPr>
          <p:nvPr>
            <p:ph type="pic" sz="quarter" idx="11"/>
          </p:nvPr>
        </p:nvPicPr>
        <p:blipFill rotWithShape="1">
          <a:blip r:embed="rId2"/>
          <a:srcRect l="5890" r="5890"/>
          <a:stretch/>
        </p:blipFill>
        <p:spPr>
          <a:xfrm>
            <a:off x="13879772" y="2135714"/>
            <a:ext cx="9769287" cy="8611159"/>
          </a:xfr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Why do people resist automating tests?</a:t>
            </a:r>
            <a:endParaRPr lang="en-US" dirty="0"/>
          </a:p>
        </p:txBody>
      </p:sp>
      <p:sp>
        <p:nvSpPr>
          <p:cNvPr id="5" name="Text Placeholder 4"/>
          <p:cNvSpPr>
            <a:spLocks noGrp="1"/>
          </p:cNvSpPr>
          <p:nvPr>
            <p:ph type="body" sz="quarter" idx="10"/>
          </p:nvPr>
        </p:nvSpPr>
        <p:spPr/>
        <p:txBody>
          <a:bodyPr vert="horz" lIns="91440" tIns="45720" rIns="91440" bIns="45720" rtlCol="0" anchor="t">
            <a:normAutofit/>
          </a:bodyPr>
          <a:lstStyle/>
          <a:p>
            <a:r>
              <a:rPr lang="en-US" dirty="0">
                <a:latin typeface="Museo Sans 300"/>
              </a:rPr>
              <a:t>Higher development cost when you initially write code </a:t>
            </a:r>
          </a:p>
          <a:p>
            <a:r>
              <a:rPr lang="en-US" dirty="0">
                <a:latin typeface="Museo Sans 300"/>
              </a:rPr>
              <a:t>Any test you write you must maintain going forward</a:t>
            </a:r>
          </a:p>
          <a:p>
            <a:r>
              <a:rPr lang="en-US" dirty="0">
                <a:latin typeface="Museo Sans 300"/>
              </a:rPr>
              <a:t>Introducing tests into systems that aren't designed for it is challenging and can be expensive</a:t>
            </a:r>
            <a:endParaRPr lang="en-US"/>
          </a:p>
          <a:p>
            <a:endParaRPr lang="en-US" dirty="0"/>
          </a:p>
        </p:txBody>
      </p:sp>
    </p:spTree>
    <p:extLst>
      <p:ext uri="{BB962C8B-B14F-4D97-AF65-F5344CB8AC3E}">
        <p14:creationId xmlns:p14="http://schemas.microsoft.com/office/powerpoint/2010/main" val="30904718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Why should we automate tests?</a:t>
            </a:r>
            <a:endParaRPr lang="en-US" dirty="0"/>
          </a:p>
        </p:txBody>
      </p:sp>
      <p:sp>
        <p:nvSpPr>
          <p:cNvPr id="5" name="Text Placeholder 4"/>
          <p:cNvSpPr>
            <a:spLocks noGrp="1"/>
          </p:cNvSpPr>
          <p:nvPr>
            <p:ph type="body" sz="quarter" idx="10"/>
          </p:nvPr>
        </p:nvSpPr>
        <p:spPr>
          <a:xfrm>
            <a:off x="2035493" y="5294957"/>
            <a:ext cx="11711726" cy="5127589"/>
          </a:xfrm>
        </p:spPr>
        <p:txBody>
          <a:bodyPr vert="horz" lIns="91440" tIns="45720" rIns="91440" bIns="45720" rtlCol="0" anchor="t">
            <a:normAutofit/>
          </a:bodyPr>
          <a:lstStyle/>
          <a:p>
            <a:r>
              <a:rPr lang="en-US" dirty="0">
                <a:latin typeface="Museo Sans 300"/>
              </a:rPr>
              <a:t>Testing, especially full system testing, is much faster if you don't have to do it manually</a:t>
            </a:r>
          </a:p>
          <a:p>
            <a:r>
              <a:rPr lang="en-US" dirty="0">
                <a:latin typeface="Museo Sans 300"/>
              </a:rPr>
              <a:t>Provides rapid feedback loops to engineers when making changes</a:t>
            </a:r>
          </a:p>
          <a:p>
            <a:r>
              <a:rPr lang="en-US" dirty="0">
                <a:latin typeface="Museo Sans 300"/>
              </a:rPr>
              <a:t>Improves system stability when making code changes</a:t>
            </a:r>
            <a:endParaRPr lang="en-US" dirty="0"/>
          </a:p>
          <a:p>
            <a:r>
              <a:rPr lang="en-US" dirty="0">
                <a:latin typeface="Museo Sans 300"/>
              </a:rPr>
              <a:t>Provides documentation on how the system works </a:t>
            </a:r>
            <a:endParaRPr lang="en-US" dirty="0"/>
          </a:p>
          <a:p>
            <a:r>
              <a:rPr lang="en-US" dirty="0">
                <a:latin typeface="Museo Sans 300"/>
              </a:rPr>
              <a:t>Leads to better system design and more maintainable code</a:t>
            </a:r>
            <a:endParaRPr lang="en-US" dirty="0"/>
          </a:p>
          <a:p>
            <a:r>
              <a:rPr lang="en-US" dirty="0">
                <a:latin typeface="Museo Sans 300"/>
              </a:rPr>
              <a:t>Allows you to continue growing your codebase without having to add large numbers of manual testers</a:t>
            </a:r>
            <a:endParaRPr lang="en-US" dirty="0"/>
          </a:p>
          <a:p>
            <a:endParaRPr lang="en-US" dirty="0"/>
          </a:p>
          <a:p>
            <a:endParaRPr lang="en-US" dirty="0"/>
          </a:p>
        </p:txBody>
      </p:sp>
    </p:spTree>
    <p:extLst>
      <p:ext uri="{BB962C8B-B14F-4D97-AF65-F5344CB8AC3E}">
        <p14:creationId xmlns:p14="http://schemas.microsoft.com/office/powerpoint/2010/main" val="8751424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Polyphonic Wide"/>
              </a:rPr>
              <a:t>Unit Tests: </a:t>
            </a:r>
            <a:r>
              <a:rPr lang="en-US" dirty="0">
                <a:latin typeface="Arial"/>
                <a:cs typeface="Arial"/>
              </a:rPr>
              <a:t>Assess a single variable and </a:t>
            </a:r>
            <a:r>
              <a:rPr lang="en-US" u="sng" dirty="0">
                <a:latin typeface="Arial"/>
                <a:cs typeface="Arial"/>
              </a:rPr>
              <a:t>do not rely on external dependencies</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Unit Tests Example: Simple</a:t>
            </a:r>
            <a:endParaRPr lang="en-US" dirty="0"/>
          </a:p>
        </p:txBody>
      </p:sp>
      <p:sp>
        <p:nvSpPr>
          <p:cNvPr id="5" name="Text Placeholder 4"/>
          <p:cNvSpPr>
            <a:spLocks noGrp="1"/>
          </p:cNvSpPr>
          <p:nvPr>
            <p:ph type="body" sz="quarter" idx="10"/>
          </p:nvPr>
        </p:nvSpPr>
        <p:spPr>
          <a:xfrm>
            <a:off x="1925001" y="4587810"/>
            <a:ext cx="16150767" cy="7579285"/>
          </a:xfrm>
        </p:spPr>
        <p:txBody>
          <a:bodyPr vert="horz" lIns="91440" tIns="45720" rIns="91440" bIns="45720" rtlCol="0" anchor="t">
            <a:normAutofit/>
          </a:bodyPr>
          <a:lstStyle/>
          <a:p>
            <a:r>
              <a:rPr lang="en-US" b="1" dirty="0">
                <a:latin typeface="Museo Sans 300"/>
              </a:rPr>
              <a:t>Class </a:t>
            </a:r>
            <a:r>
              <a:rPr lang="en-US" b="1" dirty="0" err="1">
                <a:latin typeface="Museo Sans 300"/>
              </a:rPr>
              <a:t>PersonHelper</a:t>
            </a:r>
            <a:r>
              <a:rPr lang="en-US" b="1" dirty="0">
                <a:latin typeface="Museo Sans 300"/>
              </a:rPr>
              <a:t> </a:t>
            </a:r>
          </a:p>
          <a:p>
            <a:pPr lvl="1"/>
            <a:r>
              <a:rPr lang="en-US" dirty="0">
                <a:latin typeface="Museo Sans 300"/>
              </a:rPr>
              <a:t>Method: string </a:t>
            </a:r>
            <a:r>
              <a:rPr lang="en-US" dirty="0" err="1">
                <a:latin typeface="Museo Sans 300"/>
              </a:rPr>
              <a:t>GetFormattedName</a:t>
            </a:r>
            <a:r>
              <a:rPr lang="en-US" dirty="0">
                <a:latin typeface="Museo Sans 300"/>
              </a:rPr>
              <a:t>(</a:t>
            </a:r>
            <a:r>
              <a:rPr lang="en-US" dirty="0" err="1">
                <a:latin typeface="Museo Sans 300"/>
              </a:rPr>
              <a:t>PersonInfo</a:t>
            </a:r>
            <a:r>
              <a:rPr lang="en-US" dirty="0">
                <a:latin typeface="Museo Sans 300"/>
              </a:rPr>
              <a:t> person)</a:t>
            </a:r>
          </a:p>
          <a:p>
            <a:pPr lvl="2"/>
            <a:r>
              <a:rPr lang="en-US" dirty="0">
                <a:latin typeface="Museo Sans 300"/>
              </a:rPr>
              <a:t>Returns the full name, leaving out middle name and suffix if not present</a:t>
            </a:r>
          </a:p>
          <a:p>
            <a:pPr lvl="2"/>
            <a:r>
              <a:rPr lang="en-US" dirty="0">
                <a:latin typeface="Museo Sans 300"/>
              </a:rPr>
              <a:t>Throws exception if first or last name is missing</a:t>
            </a:r>
          </a:p>
          <a:p>
            <a:endParaRPr lang="en-US" dirty="0">
              <a:latin typeface="Museo Sans 300"/>
            </a:endParaRPr>
          </a:p>
          <a:p>
            <a:r>
              <a:rPr lang="en-US" b="1" dirty="0">
                <a:latin typeface="Museo Sans 300"/>
              </a:rPr>
              <a:t>Class </a:t>
            </a:r>
            <a:r>
              <a:rPr lang="en-US" b="1" dirty="0" err="1">
                <a:latin typeface="Museo Sans 300"/>
              </a:rPr>
              <a:t>PersonHelperTests</a:t>
            </a:r>
            <a:r>
              <a:rPr lang="en-US" b="1" dirty="0">
                <a:latin typeface="Museo Sans 300"/>
              </a:rPr>
              <a:t> : </a:t>
            </a:r>
            <a:endParaRPr lang="en-US"/>
          </a:p>
          <a:p>
            <a:pPr lvl="1"/>
            <a:r>
              <a:rPr lang="en-US" dirty="0">
                <a:latin typeface="Museo Sans 300"/>
              </a:rPr>
              <a:t>Should have a test covering each possible combination of the names available in </a:t>
            </a:r>
            <a:r>
              <a:rPr lang="en-US" dirty="0" err="1">
                <a:latin typeface="Museo Sans 300"/>
              </a:rPr>
              <a:t>PersonInfo</a:t>
            </a:r>
            <a:endParaRPr lang="en-US" dirty="0">
              <a:latin typeface="Museo Sans 300"/>
            </a:endParaRPr>
          </a:p>
          <a:p>
            <a:pPr lvl="1"/>
            <a:r>
              <a:rPr lang="en-US" dirty="0">
                <a:latin typeface="Museo Sans 300"/>
              </a:rPr>
              <a:t>Should also test exception causing cases, verify you get the expected exception</a:t>
            </a:r>
          </a:p>
          <a:p>
            <a:pPr lvl="2"/>
            <a:endParaRPr lang="en-US" dirty="0"/>
          </a:p>
          <a:p>
            <a:pPr lvl="2"/>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Unit Tests Example: Advanced</a:t>
            </a:r>
            <a:endParaRPr lang="en-US" dirty="0"/>
          </a:p>
        </p:txBody>
      </p:sp>
      <p:sp>
        <p:nvSpPr>
          <p:cNvPr id="5" name="Text Placeholder 4"/>
          <p:cNvSpPr>
            <a:spLocks noGrp="1"/>
          </p:cNvSpPr>
          <p:nvPr>
            <p:ph type="body" sz="quarter" idx="10"/>
          </p:nvPr>
        </p:nvSpPr>
        <p:spPr>
          <a:xfrm>
            <a:off x="1925001" y="4587810"/>
            <a:ext cx="15456003" cy="8117167"/>
          </a:xfrm>
        </p:spPr>
        <p:txBody>
          <a:bodyPr vert="horz" lIns="91440" tIns="45720" rIns="91440" bIns="45720" rtlCol="0" anchor="t">
            <a:normAutofit lnSpcReduction="10000"/>
          </a:bodyPr>
          <a:lstStyle/>
          <a:p>
            <a:r>
              <a:rPr lang="en-US" dirty="0">
                <a:latin typeface="Museo Sans 300"/>
              </a:rPr>
              <a:t>Class </a:t>
            </a:r>
            <a:r>
              <a:rPr lang="en-US" dirty="0" err="1">
                <a:latin typeface="Museo Sans 300"/>
              </a:rPr>
              <a:t>DocumentGenerator</a:t>
            </a:r>
            <a:endParaRPr lang="en-US" dirty="0">
              <a:latin typeface="Museo Sans 300"/>
            </a:endParaRPr>
          </a:p>
          <a:p>
            <a:pPr lvl="1"/>
            <a:r>
              <a:rPr lang="en-US" dirty="0">
                <a:latin typeface="Museo Sans 300"/>
              </a:rPr>
              <a:t>Method: </a:t>
            </a:r>
            <a:r>
              <a:rPr lang="en-US" dirty="0" err="1">
                <a:latin typeface="Museo Sans 300"/>
              </a:rPr>
              <a:t>PrintDocumentForPerson</a:t>
            </a:r>
            <a:r>
              <a:rPr lang="en-US" dirty="0">
                <a:latin typeface="Museo Sans 300"/>
              </a:rPr>
              <a:t>(Document doc, </a:t>
            </a:r>
            <a:r>
              <a:rPr lang="en-US" dirty="0" err="1">
                <a:latin typeface="Museo Sans 300"/>
              </a:rPr>
              <a:t>PersonInfo</a:t>
            </a:r>
            <a:r>
              <a:rPr lang="en-US" dirty="0">
                <a:latin typeface="Museo Sans 300"/>
              </a:rPr>
              <a:t> person)</a:t>
            </a:r>
          </a:p>
          <a:p>
            <a:pPr lvl="2"/>
            <a:r>
              <a:rPr lang="en-US" dirty="0">
                <a:latin typeface="Museo Sans 300"/>
              </a:rPr>
              <a:t>Creates a </a:t>
            </a:r>
            <a:r>
              <a:rPr lang="en-US" dirty="0" err="1">
                <a:latin typeface="Museo Sans 300"/>
              </a:rPr>
              <a:t>PersonHelper</a:t>
            </a:r>
            <a:r>
              <a:rPr lang="en-US" dirty="0">
                <a:latin typeface="Museo Sans 300"/>
              </a:rPr>
              <a:t>() </a:t>
            </a:r>
          </a:p>
          <a:p>
            <a:pPr lvl="2"/>
            <a:r>
              <a:rPr lang="en-US" dirty="0">
                <a:latin typeface="Museo Sans 300"/>
              </a:rPr>
              <a:t>Adds the person's name into the Document using </a:t>
            </a:r>
            <a:r>
              <a:rPr lang="en-US" dirty="0" err="1">
                <a:latin typeface="Arial"/>
                <a:cs typeface="Arial"/>
              </a:rPr>
              <a:t>GetFormattedName</a:t>
            </a:r>
            <a:r>
              <a:rPr lang="en-US" dirty="0">
                <a:latin typeface="Arial"/>
                <a:cs typeface="Arial"/>
              </a:rPr>
              <a:t>()</a:t>
            </a:r>
          </a:p>
          <a:p>
            <a:pPr lvl="2"/>
            <a:r>
              <a:rPr lang="en-US" dirty="0">
                <a:latin typeface="Arial"/>
                <a:cs typeface="Arial"/>
              </a:rPr>
              <a:t>Creates actual Printer() that it needs</a:t>
            </a:r>
            <a:endParaRPr lang="en-US" dirty="0">
              <a:latin typeface="Museo Sans 300"/>
            </a:endParaRPr>
          </a:p>
          <a:p>
            <a:pPr lvl="2"/>
            <a:r>
              <a:rPr lang="en-US" dirty="0">
                <a:latin typeface="Museo Sans 300"/>
              </a:rPr>
              <a:t>Does </a:t>
            </a:r>
            <a:r>
              <a:rPr lang="en-US" dirty="0" err="1">
                <a:latin typeface="Museo Sans 300"/>
              </a:rPr>
              <a:t>Printer.Print</a:t>
            </a:r>
            <a:r>
              <a:rPr lang="en-US" dirty="0">
                <a:latin typeface="Museo Sans 300"/>
              </a:rPr>
              <a:t>(Document)</a:t>
            </a:r>
            <a:endParaRPr lang="en-US" dirty="0"/>
          </a:p>
          <a:p>
            <a:pPr lvl="2"/>
            <a:endParaRPr lang="en-US" dirty="0">
              <a:latin typeface="Museo Sans 300"/>
            </a:endParaRPr>
          </a:p>
          <a:p>
            <a:r>
              <a:rPr lang="en-US" dirty="0">
                <a:latin typeface="Museo Sans 300"/>
              </a:rPr>
              <a:t>Class </a:t>
            </a:r>
            <a:r>
              <a:rPr lang="en-US" dirty="0" err="1">
                <a:latin typeface="Museo Sans 300"/>
              </a:rPr>
              <a:t>DocumentGeneratorTests</a:t>
            </a:r>
            <a:r>
              <a:rPr lang="en-US" dirty="0">
                <a:latin typeface="Museo Sans 300"/>
              </a:rPr>
              <a:t>: </a:t>
            </a:r>
            <a:endParaRPr lang="en-US" dirty="0"/>
          </a:p>
          <a:p>
            <a:pPr lvl="1"/>
            <a:r>
              <a:rPr lang="en-US" dirty="0">
                <a:latin typeface="Museo Sans 300"/>
              </a:rPr>
              <a:t>I want to test that 1) the person's name populates into the document and 2) that the document is sent to the printer</a:t>
            </a:r>
          </a:p>
          <a:p>
            <a:pPr lvl="1"/>
            <a:r>
              <a:rPr lang="en-US" dirty="0">
                <a:latin typeface="Museo Sans 300"/>
              </a:rPr>
              <a:t>Problem</a:t>
            </a:r>
          </a:p>
          <a:p>
            <a:pPr lvl="2"/>
            <a:r>
              <a:rPr lang="en-US" dirty="0">
                <a:latin typeface="Museo Sans 300"/>
              </a:rPr>
              <a:t>Every time I run a test against </a:t>
            </a:r>
            <a:r>
              <a:rPr lang="en-US" dirty="0" err="1">
                <a:latin typeface="Museo Sans 300"/>
              </a:rPr>
              <a:t>PrintDocumentForPerson</a:t>
            </a:r>
            <a:r>
              <a:rPr lang="en-US" dirty="0">
                <a:latin typeface="Museo Sans 300"/>
              </a:rPr>
              <a:t> I'm triggering actual physical print</a:t>
            </a:r>
          </a:p>
          <a:p>
            <a:pPr lvl="2"/>
            <a:r>
              <a:rPr lang="en-US" dirty="0">
                <a:latin typeface="Museo Sans 300"/>
              </a:rPr>
              <a:t>How do I test </a:t>
            </a:r>
            <a:r>
              <a:rPr lang="en-US" dirty="0" err="1">
                <a:latin typeface="Museo Sans 300"/>
              </a:rPr>
              <a:t>PrintDocumentForPerson</a:t>
            </a:r>
            <a:r>
              <a:rPr lang="en-US" dirty="0">
                <a:latin typeface="Museo Sans 300"/>
              </a:rPr>
              <a:t> without wasting paper?</a:t>
            </a:r>
            <a:endParaRPr lang="en-US" dirty="0"/>
          </a:p>
        </p:txBody>
      </p:sp>
    </p:spTree>
    <p:extLst>
      <p:ext uri="{BB962C8B-B14F-4D97-AF65-F5344CB8AC3E}">
        <p14:creationId xmlns:p14="http://schemas.microsoft.com/office/powerpoint/2010/main" val="229202563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Polyphonic Wide"/>
              </a:rPr>
              <a:t>Dependency Inversion</a:t>
            </a:r>
            <a:endParaRPr lang="en-US" dirty="0"/>
          </a:p>
        </p:txBody>
      </p:sp>
      <p:sp>
        <p:nvSpPr>
          <p:cNvPr id="5" name="Text Placeholder 4"/>
          <p:cNvSpPr>
            <a:spLocks noGrp="1"/>
          </p:cNvSpPr>
          <p:nvPr>
            <p:ph type="body" sz="quarter" idx="10"/>
          </p:nvPr>
        </p:nvSpPr>
        <p:spPr>
          <a:xfrm>
            <a:off x="1925001" y="4587810"/>
            <a:ext cx="15456003" cy="8117167"/>
          </a:xfrm>
        </p:spPr>
        <p:txBody>
          <a:bodyPr vert="horz" lIns="91440" tIns="45720" rIns="91440" bIns="45720" rtlCol="0" anchor="t">
            <a:normAutofit/>
          </a:bodyPr>
          <a:lstStyle/>
          <a:p>
            <a:r>
              <a:rPr lang="en-US" dirty="0">
                <a:latin typeface="Museo Sans 300"/>
                <a:hlinkClick r:id="rId2"/>
              </a:rPr>
              <a:t>SOLID Design Principles</a:t>
            </a:r>
            <a:endParaRPr lang="en-US" dirty="0">
              <a:latin typeface="Museo Sans 300"/>
            </a:endParaRPr>
          </a:p>
          <a:p>
            <a:pPr lvl="1"/>
            <a:r>
              <a:rPr lang="en-US" b="1" dirty="0">
                <a:latin typeface="Museo Sans 300"/>
              </a:rPr>
              <a:t>Dependency Inversion Principle: </a:t>
            </a:r>
            <a:endParaRPr lang="en-US" b="1" dirty="0"/>
          </a:p>
          <a:p>
            <a:pPr lvl="2"/>
            <a:r>
              <a:rPr lang="en-US" dirty="0">
                <a:latin typeface="Museo Sans 300"/>
              </a:rPr>
              <a:t>The dependency inversion principle is a design principle that states that high-level modules should depend on abstractions rather than concrete implementations. This helps decouple the high-level and low-level modules, making it easier to change the low-level ones without affecting the high-level ones.</a:t>
            </a:r>
            <a:endParaRPr lang="en-US" dirty="0"/>
          </a:p>
          <a:p>
            <a:pPr lvl="3"/>
            <a:r>
              <a:rPr lang="en-US" dirty="0">
                <a:latin typeface="Museo Sans 300"/>
                <a:hlinkClick r:id="rId3"/>
              </a:rPr>
              <a:t>LogRocket</a:t>
            </a:r>
            <a:endParaRPr lang="en-US" dirty="0"/>
          </a:p>
          <a:p>
            <a:pPr marL="1638300" lvl="3" indent="0">
              <a:buNone/>
            </a:pPr>
            <a:endParaRPr lang="en-US" dirty="0"/>
          </a:p>
          <a:p>
            <a:pPr lvl="1"/>
            <a:endParaRPr lang="en-US" dirty="0"/>
          </a:p>
          <a:p>
            <a:endParaRPr lang="en-US" dirty="0"/>
          </a:p>
        </p:txBody>
      </p:sp>
    </p:spTree>
    <p:extLst>
      <p:ext uri="{BB962C8B-B14F-4D97-AF65-F5344CB8AC3E}">
        <p14:creationId xmlns:p14="http://schemas.microsoft.com/office/powerpoint/2010/main" val="5059223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5165" y="1585704"/>
            <a:ext cx="9477288" cy="2305657"/>
          </a:xfrm>
        </p:spPr>
        <p:txBody>
          <a:bodyPr/>
          <a:lstStyle/>
          <a:p>
            <a:pPr algn="ctr"/>
            <a:r>
              <a:rPr lang="en-US" dirty="0">
                <a:latin typeface="Polyphonic Wide"/>
              </a:rPr>
              <a:t>Applying Dependency Inversion</a:t>
            </a:r>
            <a:br>
              <a:rPr lang="en-US" dirty="0">
                <a:latin typeface="Polyphonic Wide"/>
              </a:rPr>
            </a:br>
            <a:endParaRPr lang="en-US"/>
          </a:p>
        </p:txBody>
      </p:sp>
      <p:sp>
        <p:nvSpPr>
          <p:cNvPr id="5" name="Text Placeholder 4"/>
          <p:cNvSpPr>
            <a:spLocks noGrp="1"/>
          </p:cNvSpPr>
          <p:nvPr>
            <p:ph type="body" sz="quarter" idx="10"/>
          </p:nvPr>
        </p:nvSpPr>
        <p:spPr>
          <a:xfrm>
            <a:off x="1925001" y="4587810"/>
            <a:ext cx="8418206" cy="8117167"/>
          </a:xfrm>
        </p:spPr>
        <p:txBody>
          <a:bodyPr vert="horz" lIns="91440" tIns="45720" rIns="91440" bIns="45720" rtlCol="0" anchor="t">
            <a:normAutofit/>
          </a:bodyPr>
          <a:lstStyle/>
          <a:p>
            <a:pPr>
              <a:buFont typeface="Museo Sans 300"/>
              <a:buChar char="–"/>
            </a:pPr>
            <a:r>
              <a:rPr lang="en-US" dirty="0">
                <a:latin typeface="Museo Sans 300"/>
              </a:rPr>
              <a:t>Create interfaces for each of </a:t>
            </a:r>
            <a:r>
              <a:rPr lang="en-US" dirty="0" err="1">
                <a:latin typeface="Museo Sans 300"/>
              </a:rPr>
              <a:t>DocumentGenerator's</a:t>
            </a:r>
            <a:r>
              <a:rPr lang="en-US" dirty="0">
                <a:latin typeface="Museo Sans 300"/>
              </a:rPr>
              <a:t> dependencies</a:t>
            </a:r>
            <a:endParaRPr lang="en-US" dirty="0" err="1"/>
          </a:p>
          <a:p>
            <a:pPr>
              <a:buFont typeface="Museo Sans 300"/>
            </a:pPr>
            <a:r>
              <a:rPr lang="en-US" dirty="0">
                <a:latin typeface="Museo Sans 300"/>
              </a:rPr>
              <a:t>Inject the dependencies into the class rather than creating them using concrete implementations</a:t>
            </a:r>
            <a:endParaRPr lang="en-US" dirty="0"/>
          </a:p>
          <a:p>
            <a:pPr>
              <a:buFont typeface="Museo Sans 300"/>
            </a:pPr>
            <a:r>
              <a:rPr lang="en-US" dirty="0">
                <a:latin typeface="Museo Sans 300"/>
              </a:rPr>
              <a:t>Use the Interface abstractions in </a:t>
            </a:r>
            <a:r>
              <a:rPr lang="en-US" dirty="0" err="1">
                <a:latin typeface="Museo Sans 300"/>
              </a:rPr>
              <a:t>PrintDocumentForPerson</a:t>
            </a:r>
            <a:endParaRPr lang="en-US" dirty="0" err="1"/>
          </a:p>
          <a:p>
            <a:endParaRPr lang="en-US" dirty="0"/>
          </a:p>
        </p:txBody>
      </p:sp>
      <p:pic>
        <p:nvPicPr>
          <p:cNvPr id="3" name="Picture 5" descr="Text&#10;&#10;Description automatically generated">
            <a:extLst>
              <a:ext uri="{FF2B5EF4-FFF2-40B4-BE49-F238E27FC236}">
                <a16:creationId xmlns:a16="http://schemas.microsoft.com/office/drawing/2014/main" id="{E95E4120-7D5E-27DB-2D47-CD83775F534B}"/>
              </a:ext>
            </a:extLst>
          </p:cNvPr>
          <p:cNvPicPr>
            <a:picLocks noChangeAspect="1"/>
          </p:cNvPicPr>
          <p:nvPr/>
        </p:nvPicPr>
        <p:blipFill>
          <a:blip r:embed="rId2"/>
          <a:stretch>
            <a:fillRect/>
          </a:stretch>
        </p:blipFill>
        <p:spPr>
          <a:xfrm>
            <a:off x="11277793" y="172296"/>
            <a:ext cx="12948862" cy="13033083"/>
          </a:xfrm>
          <a:prstGeom prst="rect">
            <a:avLst/>
          </a:prstGeom>
        </p:spPr>
      </p:pic>
    </p:spTree>
    <p:extLst>
      <p:ext uri="{BB962C8B-B14F-4D97-AF65-F5344CB8AC3E}">
        <p14:creationId xmlns:p14="http://schemas.microsoft.com/office/powerpoint/2010/main" val="2002300591"/>
      </p:ext>
    </p:extLst>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343434"/>
      </a:dk2>
      <a:lt2>
        <a:srgbClr val="D5D5D5"/>
      </a:lt2>
      <a:accent1>
        <a:srgbClr val="3E74D1"/>
      </a:accent1>
      <a:accent2>
        <a:srgbClr val="00A2CA"/>
      </a:accent2>
      <a:accent3>
        <a:srgbClr val="45B53C"/>
      </a:accent3>
      <a:accent4>
        <a:srgbClr val="C5984E"/>
      </a:accent4>
      <a:accent5>
        <a:srgbClr val="E22146"/>
      </a:accent5>
      <a:accent6>
        <a:srgbClr val="64605B"/>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343434"/>
      </a:dk2>
      <a:lt2>
        <a:srgbClr val="D5D5D5"/>
      </a:lt2>
      <a:accent1>
        <a:srgbClr val="3E74D1"/>
      </a:accent1>
      <a:accent2>
        <a:srgbClr val="00A2CA"/>
      </a:accent2>
      <a:accent3>
        <a:srgbClr val="45B53C"/>
      </a:accent3>
      <a:accent4>
        <a:srgbClr val="C5984E"/>
      </a:accent4>
      <a:accent5>
        <a:srgbClr val="E22146"/>
      </a:accent5>
      <a:accent6>
        <a:srgbClr val="64605B"/>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ccfc45f-2863-4bc1-a638-e1ee514da523">
      <Terms xmlns="http://schemas.microsoft.com/office/infopath/2007/PartnerControls"/>
    </lcf76f155ced4ddcb4097134ff3c332f>
    <TaxCatchAll xmlns="25d39bbd-88db-409f-a66e-158886d3402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5C261FEA5C1B45BA15B4B5445027B6" ma:contentTypeVersion="16" ma:contentTypeDescription="Create a new document." ma:contentTypeScope="" ma:versionID="bf68bebd7cf1280c37c664a3f615eed6">
  <xsd:schema xmlns:xsd="http://www.w3.org/2001/XMLSchema" xmlns:xs="http://www.w3.org/2001/XMLSchema" xmlns:p="http://schemas.microsoft.com/office/2006/metadata/properties" xmlns:ns2="6ccfc45f-2863-4bc1-a638-e1ee514da523" xmlns:ns3="25d39bbd-88db-409f-a66e-158886d3402e" targetNamespace="http://schemas.microsoft.com/office/2006/metadata/properties" ma:root="true" ma:fieldsID="9b8a11c3e7cf07cde367f13fa869e949" ns2:_="" ns3:_="">
    <xsd:import namespace="6ccfc45f-2863-4bc1-a638-e1ee514da523"/>
    <xsd:import namespace="25d39bbd-88db-409f-a66e-158886d340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cfc45f-2863-4bc1-a638-e1ee514da5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b1e3a0cb-aa47-44d1-8801-d5590d5215d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d39bbd-88db-409f-a66e-158886d340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9e55f26-d6ba-44e0-a077-c583787b8f95}" ma:internalName="TaxCatchAll" ma:showField="CatchAllData" ma:web="25d39bbd-88db-409f-a66e-158886d340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5E57C1-0C54-4662-B192-8FFC876E815C}">
  <ds:schemaRefs>
    <ds:schemaRef ds:uri="http://schemas.microsoft.com/sharepoint/v3/contenttype/forms"/>
  </ds:schemaRefs>
</ds:datastoreItem>
</file>

<file path=customXml/itemProps2.xml><?xml version="1.0" encoding="utf-8"?>
<ds:datastoreItem xmlns:ds="http://schemas.openxmlformats.org/officeDocument/2006/customXml" ds:itemID="{CEB60926-2330-42F7-BB3B-515DD48B3B83}">
  <ds:schemaRefs>
    <ds:schemaRef ds:uri="802f8b0b-f431-4f5c-a6e0-89cc836304ac"/>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921eaf4-7b8d-490b-a496-34ee53847971"/>
    <ds:schemaRef ds:uri="http://www.w3.org/XML/1998/namespace"/>
    <ds:schemaRef ds:uri="6ccfc45f-2863-4bc1-a638-e1ee514da523"/>
    <ds:schemaRef ds:uri="25d39bbd-88db-409f-a66e-158886d3402e"/>
  </ds:schemaRefs>
</ds:datastoreItem>
</file>

<file path=customXml/itemProps3.xml><?xml version="1.0" encoding="utf-8"?>
<ds:datastoreItem xmlns:ds="http://schemas.openxmlformats.org/officeDocument/2006/customXml" ds:itemID="{D7A46934-2E63-4F98-A64C-7FE2AFF44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cfc45f-2863-4bc1-a638-e1ee514da523"/>
    <ds:schemaRef ds:uri="25d39bbd-88db-409f-a66e-158886d340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TotalTime>
  <Words>0</Words>
  <Application>Microsoft Office PowerPoint</Application>
  <PresentationFormat>Custom</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23_ClassicWhite</vt:lpstr>
      <vt:lpstr>Software Test Automation  and System Design</vt:lpstr>
      <vt:lpstr>Testing Pyramid</vt:lpstr>
      <vt:lpstr>Why do people resist automating tests?</vt:lpstr>
      <vt:lpstr>Why should we automate tests?</vt:lpstr>
      <vt:lpstr>Unit Tests: Assess a single variable and do not rely on external dependencies</vt:lpstr>
      <vt:lpstr>Unit Tests Example: Simple</vt:lpstr>
      <vt:lpstr>Unit Tests Example: Advanced</vt:lpstr>
      <vt:lpstr>Dependency Inversion</vt:lpstr>
      <vt:lpstr>Applying Dependency Inversion </vt:lpstr>
      <vt:lpstr>Applying this to Testing</vt:lpstr>
      <vt:lpstr>Broader Design Applications</vt:lpstr>
      <vt:lpstr>Integration Tests: Involves integrating the various modules of an application and then testing their combined behavior. </vt:lpstr>
      <vt:lpstr>Integration Tests for APIs</vt:lpstr>
      <vt:lpstr>Swagger Example</vt:lpstr>
      <vt:lpstr>Integration Testing Challenges</vt:lpstr>
      <vt:lpstr>Design Decisions that can help</vt:lpstr>
      <vt:lpstr>End-to-End Tests: Automates testing from the end user's perspective, running through your application just like a user would.</vt:lpstr>
      <vt:lpstr>End-to-End Tests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 Buehrer</dc:creator>
  <cp:lastModifiedBy>Jeanine Forwerck</cp:lastModifiedBy>
  <cp:revision>809</cp:revision>
  <dcterms:modified xsi:type="dcterms:W3CDTF">2024-01-08T17:35:58Z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0x010100C95C261FEA5C1B45BA15B4B5445027B6</vt:lpwstr>
  </property>
  <property fmtid="{D5CDD505-2E9C-101B-9397-08002B2CF9AE}" pid="3" name="_AdHocReviewCycleID">
    <vt:i4>1390884102</vt:i4>
  </property>
  <property fmtid="{D5CDD505-2E9C-101B-9397-08002B2CF9AE}" pid="4" name="_NewReviewCycle">
    <vt:lpwstr/>
  </property>
  <property fmtid="{D5CDD505-2E9C-101B-9397-08002B2CF9AE}" pid="5" name="_EmailSubject">
    <vt:lpwstr>PPT Template Help!</vt:lpwstr>
  </property>
  <property fmtid="{D5CDD505-2E9C-101B-9397-08002B2CF9AE}" pid="6" name="_AuthorEmail">
    <vt:lpwstr>JSigler@central-insurance.com</vt:lpwstr>
  </property>
  <property fmtid="{D5CDD505-2E9C-101B-9397-08002B2CF9AE}" pid="7" name="_AuthorEmailDisplayName">
    <vt:lpwstr>Jana Sigler</vt:lpwstr>
  </property>
  <property fmtid="{D5CDD505-2E9C-101B-9397-08002B2CF9AE}" pid="8" name="_PreviousAdHocReviewCycleID">
    <vt:i4>-1117611824</vt:i4>
  </property>
</Properties>
</file>